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8"/>
  </p:notesMasterIdLst>
  <p:sldIdLst>
    <p:sldId id="256" r:id="rId2"/>
    <p:sldId id="257" r:id="rId3"/>
    <p:sldId id="261" r:id="rId4"/>
    <p:sldId id="260" r:id="rId5"/>
    <p:sldId id="259" r:id="rId6"/>
    <p:sldId id="258" r:id="rId7"/>
    <p:sldId id="276" r:id="rId8"/>
    <p:sldId id="262" r:id="rId9"/>
    <p:sldId id="277" r:id="rId10"/>
    <p:sldId id="280" r:id="rId11"/>
    <p:sldId id="278" r:id="rId12"/>
    <p:sldId id="275" r:id="rId13"/>
    <p:sldId id="266" r:id="rId14"/>
    <p:sldId id="279" r:id="rId15"/>
    <p:sldId id="273" r:id="rId16"/>
    <p:sldId id="274" r:id="rId17"/>
    <p:sldId id="269" r:id="rId18"/>
    <p:sldId id="270" r:id="rId19"/>
    <p:sldId id="284" r:id="rId20"/>
    <p:sldId id="283" r:id="rId21"/>
    <p:sldId id="285" r:id="rId22"/>
    <p:sldId id="286" r:id="rId23"/>
    <p:sldId id="271" r:id="rId24"/>
    <p:sldId id="281" r:id="rId25"/>
    <p:sldId id="282" r:id="rId26"/>
    <p:sldId id="272" r:id="rId27"/>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0B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9" d="100"/>
          <a:sy n="79" d="100"/>
        </p:scale>
        <p:origin x="-111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 Id="rId4" Type="http://schemas.openxmlformats.org/officeDocument/2006/relationships/image" Target="../media/image18.png"/></Relationships>
</file>

<file path=ppt/diagrams/_rels/data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diagrams/_rels/data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 Id="rId4" Type="http://schemas.openxmlformats.org/officeDocument/2006/relationships/image" Target="../media/image25.png"/></Relationships>
</file>

<file path=ppt/diagrams/_rels/data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 Id="rId4" Type="http://schemas.openxmlformats.org/officeDocument/2006/relationships/image" Target="../media/image18.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 Id="rId4" Type="http://schemas.openxmlformats.org/officeDocument/2006/relationships/image" Target="../media/image25.png"/></Relationships>
</file>

<file path=ppt/diagrams/_rels/drawing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DEE6D0-B29C-46C3-9006-BDD9D35096B7}" type="doc">
      <dgm:prSet loTypeId="urn:microsoft.com/office/officeart/2008/layout/PictureGrid" loCatId="picture" qsTypeId="urn:microsoft.com/office/officeart/2005/8/quickstyle/simple1" qsCatId="simple" csTypeId="urn:microsoft.com/office/officeart/2005/8/colors/accent1_2" csCatId="accent1" phldr="1"/>
      <dgm:spPr/>
      <dgm:t>
        <a:bodyPr/>
        <a:lstStyle/>
        <a:p>
          <a:endParaRPr lang="en-US"/>
        </a:p>
      </dgm:t>
    </dgm:pt>
    <dgm:pt modelId="{C9538783-72AA-4C68-B5A1-A5CE204FF062}">
      <dgm:prSet phldrT="[Text]"/>
      <dgm:spPr/>
      <dgm:t>
        <a:bodyPr/>
        <a:lstStyle/>
        <a:p>
          <a:pPr algn="ctr"/>
          <a:r>
            <a:rPr lang="en-US" dirty="0" smtClean="0">
              <a:solidFill>
                <a:schemeClr val="bg1"/>
              </a:solidFill>
              <a:latin typeface="Times New Roman" panose="02020603050405020304" pitchFamily="18" charset="0"/>
              <a:cs typeface="Times New Roman" panose="02020603050405020304" pitchFamily="18" charset="0"/>
            </a:rPr>
            <a:t>SAD</a:t>
          </a:r>
          <a:endParaRPr lang="en-US" dirty="0">
            <a:solidFill>
              <a:schemeClr val="bg1"/>
            </a:solidFill>
            <a:latin typeface="Times New Roman" panose="02020603050405020304" pitchFamily="18" charset="0"/>
            <a:cs typeface="Times New Roman" panose="02020603050405020304" pitchFamily="18" charset="0"/>
          </a:endParaRPr>
        </a:p>
      </dgm:t>
    </dgm:pt>
    <dgm:pt modelId="{21F67B61-A6A4-4D59-9D08-4E0715290D43}" type="parTrans" cxnId="{517B9054-95D6-4464-92B8-50CD729D0E87}">
      <dgm:prSet/>
      <dgm:spPr/>
      <dgm:t>
        <a:bodyPr/>
        <a:lstStyle/>
        <a:p>
          <a:endParaRPr lang="en-US"/>
        </a:p>
      </dgm:t>
    </dgm:pt>
    <dgm:pt modelId="{0AAC9457-BF71-49A4-9CFC-BA8AAE66326D}" type="sibTrans" cxnId="{517B9054-95D6-4464-92B8-50CD729D0E87}">
      <dgm:prSet/>
      <dgm:spPr/>
      <dgm:t>
        <a:bodyPr/>
        <a:lstStyle/>
        <a:p>
          <a:endParaRPr lang="en-US"/>
        </a:p>
      </dgm:t>
    </dgm:pt>
    <dgm:pt modelId="{07AD2A06-5547-4568-835A-855396CC6EBE}">
      <dgm:prSet phldrT="[Text]"/>
      <dgm:spPr/>
      <dgm:t>
        <a:bodyPr/>
        <a:lstStyle/>
        <a:p>
          <a:pPr algn="ctr"/>
          <a:r>
            <a:rPr lang="en-US" dirty="0" smtClean="0">
              <a:solidFill>
                <a:schemeClr val="bg1"/>
              </a:solidFill>
              <a:latin typeface="Times New Roman" panose="02020603050405020304" pitchFamily="18" charset="0"/>
              <a:cs typeface="Times New Roman" panose="02020603050405020304" pitchFamily="18" charset="0"/>
            </a:rPr>
            <a:t>PS</a:t>
          </a:r>
          <a:endParaRPr lang="en-US" dirty="0">
            <a:solidFill>
              <a:schemeClr val="bg1"/>
            </a:solidFill>
            <a:latin typeface="Times New Roman" panose="02020603050405020304" pitchFamily="18" charset="0"/>
            <a:cs typeface="Times New Roman" panose="02020603050405020304" pitchFamily="18" charset="0"/>
          </a:endParaRPr>
        </a:p>
      </dgm:t>
    </dgm:pt>
    <dgm:pt modelId="{5A968566-5613-4D36-B525-4E47028D00ED}" type="parTrans" cxnId="{8D59823A-A9F7-411A-9DBA-1247057A58B0}">
      <dgm:prSet/>
      <dgm:spPr/>
      <dgm:t>
        <a:bodyPr/>
        <a:lstStyle/>
        <a:p>
          <a:endParaRPr lang="en-US"/>
        </a:p>
      </dgm:t>
    </dgm:pt>
    <dgm:pt modelId="{D51526A2-0B34-4F89-9D53-972EBF0CB581}" type="sibTrans" cxnId="{8D59823A-A9F7-411A-9DBA-1247057A58B0}">
      <dgm:prSet/>
      <dgm:spPr/>
      <dgm:t>
        <a:bodyPr/>
        <a:lstStyle/>
        <a:p>
          <a:endParaRPr lang="en-US"/>
        </a:p>
      </dgm:t>
    </dgm:pt>
    <dgm:pt modelId="{0660A446-2D2E-4576-B87F-BC193AC7FF3E}">
      <dgm:prSet phldrT="[Text]"/>
      <dgm:spPr/>
      <dgm:t>
        <a:bodyPr/>
        <a:lstStyle/>
        <a:p>
          <a:pPr algn="ctr"/>
          <a:r>
            <a:rPr lang="en-US" dirty="0" smtClean="0">
              <a:solidFill>
                <a:schemeClr val="bg1"/>
              </a:solidFill>
              <a:latin typeface="Times New Roman" panose="02020603050405020304" pitchFamily="18" charset="0"/>
              <a:cs typeface="Times New Roman" panose="02020603050405020304" pitchFamily="18" charset="0"/>
            </a:rPr>
            <a:t>NEUTRAL</a:t>
          </a:r>
          <a:endParaRPr lang="en-US" dirty="0">
            <a:solidFill>
              <a:schemeClr val="bg1"/>
            </a:solidFill>
            <a:latin typeface="Times New Roman" panose="02020603050405020304" pitchFamily="18" charset="0"/>
            <a:cs typeface="Times New Roman" panose="02020603050405020304" pitchFamily="18" charset="0"/>
          </a:endParaRPr>
        </a:p>
      </dgm:t>
    </dgm:pt>
    <dgm:pt modelId="{69997A73-7D84-4CCF-AB4B-A4AD7EBDB620}" type="parTrans" cxnId="{4FEC4240-1EDE-43F4-A224-E6D3AA161D50}">
      <dgm:prSet/>
      <dgm:spPr/>
      <dgm:t>
        <a:bodyPr/>
        <a:lstStyle/>
        <a:p>
          <a:endParaRPr lang="en-US"/>
        </a:p>
      </dgm:t>
    </dgm:pt>
    <dgm:pt modelId="{20F94949-9524-422B-BD50-BBAE4BFE73C3}" type="sibTrans" cxnId="{4FEC4240-1EDE-43F4-A224-E6D3AA161D50}">
      <dgm:prSet/>
      <dgm:spPr/>
      <dgm:t>
        <a:bodyPr/>
        <a:lstStyle/>
        <a:p>
          <a:endParaRPr lang="en-US"/>
        </a:p>
      </dgm:t>
    </dgm:pt>
    <dgm:pt modelId="{F8116424-88CE-452E-BC8C-93BB67163507}">
      <dgm:prSet phldrT="[Text]"/>
      <dgm:spPr/>
      <dgm:t>
        <a:bodyPr/>
        <a:lstStyle/>
        <a:p>
          <a:pPr algn="ctr"/>
          <a:r>
            <a:rPr lang="en-US" dirty="0" smtClean="0">
              <a:solidFill>
                <a:schemeClr val="bg1"/>
              </a:solidFill>
              <a:latin typeface="Times New Roman" panose="02020603050405020304" pitchFamily="18" charset="0"/>
              <a:cs typeface="Times New Roman" panose="02020603050405020304" pitchFamily="18" charset="0"/>
            </a:rPr>
            <a:t>HAPPY</a:t>
          </a:r>
          <a:endParaRPr lang="en-US" dirty="0">
            <a:solidFill>
              <a:schemeClr val="bg1"/>
            </a:solidFill>
            <a:latin typeface="Times New Roman" panose="02020603050405020304" pitchFamily="18" charset="0"/>
            <a:cs typeface="Times New Roman" panose="02020603050405020304" pitchFamily="18" charset="0"/>
          </a:endParaRPr>
        </a:p>
      </dgm:t>
    </dgm:pt>
    <dgm:pt modelId="{4BA049BE-72D4-4CDA-A186-2D5BF21EA2D7}" type="parTrans" cxnId="{B18E1DC8-9E4D-4275-A066-025002DA56D6}">
      <dgm:prSet/>
      <dgm:spPr/>
      <dgm:t>
        <a:bodyPr/>
        <a:lstStyle/>
        <a:p>
          <a:endParaRPr lang="en-US"/>
        </a:p>
      </dgm:t>
    </dgm:pt>
    <dgm:pt modelId="{826A0137-31DD-48F0-BFC9-F3026C11C125}" type="sibTrans" cxnId="{B18E1DC8-9E4D-4275-A066-025002DA56D6}">
      <dgm:prSet/>
      <dgm:spPr/>
      <dgm:t>
        <a:bodyPr/>
        <a:lstStyle/>
        <a:p>
          <a:endParaRPr lang="en-US"/>
        </a:p>
      </dgm:t>
    </dgm:pt>
    <dgm:pt modelId="{7E2C180F-9545-4363-8DFB-816FC5CCC577}" type="pres">
      <dgm:prSet presAssocID="{09DEE6D0-B29C-46C3-9006-BDD9D35096B7}" presName="Name0" presStyleCnt="0">
        <dgm:presLayoutVars>
          <dgm:dir/>
        </dgm:presLayoutVars>
      </dgm:prSet>
      <dgm:spPr/>
      <dgm:t>
        <a:bodyPr/>
        <a:lstStyle/>
        <a:p>
          <a:endParaRPr lang="en-US"/>
        </a:p>
      </dgm:t>
    </dgm:pt>
    <dgm:pt modelId="{1932CA5C-E9BF-4FEB-BDDB-2233E313A874}" type="pres">
      <dgm:prSet presAssocID="{C9538783-72AA-4C68-B5A1-A5CE204FF062}" presName="composite" presStyleCnt="0"/>
      <dgm:spPr/>
    </dgm:pt>
    <dgm:pt modelId="{7F8B73BC-C7A6-4125-8F97-7DC71716C3D0}" type="pres">
      <dgm:prSet presAssocID="{C9538783-72AA-4C68-B5A1-A5CE204FF062}" presName="rect2" presStyleLbl="revTx" presStyleIdx="0" presStyleCnt="4">
        <dgm:presLayoutVars>
          <dgm:bulletEnabled val="1"/>
        </dgm:presLayoutVars>
      </dgm:prSet>
      <dgm:spPr/>
      <dgm:t>
        <a:bodyPr/>
        <a:lstStyle/>
        <a:p>
          <a:endParaRPr lang="en-US"/>
        </a:p>
      </dgm:t>
    </dgm:pt>
    <dgm:pt modelId="{3B192D90-AF19-44D2-BF62-B91A203EC453}" type="pres">
      <dgm:prSet presAssocID="{C9538783-72AA-4C68-B5A1-A5CE204FF062}" presName="rect1" presStyleLbl="align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64000" r="-64000"/>
          </a:stretch>
        </a:blipFill>
      </dgm:spPr>
    </dgm:pt>
    <dgm:pt modelId="{BC2BB643-291B-41A6-989F-17DA150126D5}" type="pres">
      <dgm:prSet presAssocID="{0AAC9457-BF71-49A4-9CFC-BA8AAE66326D}" presName="sibTrans" presStyleCnt="0"/>
      <dgm:spPr/>
    </dgm:pt>
    <dgm:pt modelId="{BA4540FD-0260-4379-847A-1F9B89C6D14B}" type="pres">
      <dgm:prSet presAssocID="{07AD2A06-5547-4568-835A-855396CC6EBE}" presName="composite" presStyleCnt="0"/>
      <dgm:spPr/>
    </dgm:pt>
    <dgm:pt modelId="{B5C92492-0E91-45BD-B292-42EA3AC913F4}" type="pres">
      <dgm:prSet presAssocID="{07AD2A06-5547-4568-835A-855396CC6EBE}" presName="rect2" presStyleLbl="revTx" presStyleIdx="1" presStyleCnt="4">
        <dgm:presLayoutVars>
          <dgm:bulletEnabled val="1"/>
        </dgm:presLayoutVars>
      </dgm:prSet>
      <dgm:spPr/>
      <dgm:t>
        <a:bodyPr/>
        <a:lstStyle/>
        <a:p>
          <a:endParaRPr lang="en-US"/>
        </a:p>
      </dgm:t>
    </dgm:pt>
    <dgm:pt modelId="{27A4B6FD-9C9C-47BD-BE7A-BA3271F1561D}" type="pres">
      <dgm:prSet presAssocID="{07AD2A06-5547-4568-835A-855396CC6EBE}" presName="rect1" presStyleLbl="align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65000" r="-65000"/>
          </a:stretch>
        </a:blipFill>
      </dgm:spPr>
    </dgm:pt>
    <dgm:pt modelId="{8EDFBB72-3295-43E3-9A55-1C3992D265ED}" type="pres">
      <dgm:prSet presAssocID="{D51526A2-0B34-4F89-9D53-972EBF0CB581}" presName="sibTrans" presStyleCnt="0"/>
      <dgm:spPr/>
    </dgm:pt>
    <dgm:pt modelId="{BF1680B0-6D59-49FC-BCAF-23F512BE21BE}" type="pres">
      <dgm:prSet presAssocID="{0660A446-2D2E-4576-B87F-BC193AC7FF3E}" presName="composite" presStyleCnt="0"/>
      <dgm:spPr/>
    </dgm:pt>
    <dgm:pt modelId="{89EC2364-F123-437C-B432-04B5D1757328}" type="pres">
      <dgm:prSet presAssocID="{0660A446-2D2E-4576-B87F-BC193AC7FF3E}" presName="rect2" presStyleLbl="revTx" presStyleIdx="2" presStyleCnt="4">
        <dgm:presLayoutVars>
          <dgm:bulletEnabled val="1"/>
        </dgm:presLayoutVars>
      </dgm:prSet>
      <dgm:spPr/>
      <dgm:t>
        <a:bodyPr/>
        <a:lstStyle/>
        <a:p>
          <a:endParaRPr lang="en-US"/>
        </a:p>
      </dgm:t>
    </dgm:pt>
    <dgm:pt modelId="{4C49A2BD-2267-409D-BDCF-517F3C36BAF2}" type="pres">
      <dgm:prSet presAssocID="{0660A446-2D2E-4576-B87F-BC193AC7FF3E}" presName="rect1" presStyleLbl="align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62000" r="-62000"/>
          </a:stretch>
        </a:blipFill>
      </dgm:spPr>
    </dgm:pt>
    <dgm:pt modelId="{88362374-CD26-484E-8C37-86A516864570}" type="pres">
      <dgm:prSet presAssocID="{20F94949-9524-422B-BD50-BBAE4BFE73C3}" presName="sibTrans" presStyleCnt="0"/>
      <dgm:spPr/>
    </dgm:pt>
    <dgm:pt modelId="{2A003B9E-D8E4-425E-AA7E-0D3A84DC5F62}" type="pres">
      <dgm:prSet presAssocID="{F8116424-88CE-452E-BC8C-93BB67163507}" presName="composite" presStyleCnt="0"/>
      <dgm:spPr/>
    </dgm:pt>
    <dgm:pt modelId="{0A1A54FC-E06A-4AB4-A796-F9E4AF7F4CAE}" type="pres">
      <dgm:prSet presAssocID="{F8116424-88CE-452E-BC8C-93BB67163507}" presName="rect2" presStyleLbl="revTx" presStyleIdx="3" presStyleCnt="4">
        <dgm:presLayoutVars>
          <dgm:bulletEnabled val="1"/>
        </dgm:presLayoutVars>
      </dgm:prSet>
      <dgm:spPr/>
      <dgm:t>
        <a:bodyPr/>
        <a:lstStyle/>
        <a:p>
          <a:endParaRPr lang="en-US"/>
        </a:p>
      </dgm:t>
    </dgm:pt>
    <dgm:pt modelId="{55FAA8A9-26B6-4C4F-AAC0-9B7869D0D97E}" type="pres">
      <dgm:prSet presAssocID="{F8116424-88CE-452E-BC8C-93BB67163507}" presName="rect1" presStyleLbl="align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63000" r="-63000"/>
          </a:stretch>
        </a:blipFill>
      </dgm:spPr>
    </dgm:pt>
  </dgm:ptLst>
  <dgm:cxnLst>
    <dgm:cxn modelId="{1A7653A5-0483-4443-9C6E-7D99C19904E5}" type="presOf" srcId="{0660A446-2D2E-4576-B87F-BC193AC7FF3E}" destId="{89EC2364-F123-437C-B432-04B5D1757328}" srcOrd="0" destOrd="0" presId="urn:microsoft.com/office/officeart/2008/layout/PictureGrid"/>
    <dgm:cxn modelId="{D4375CCF-2DEB-4FB9-B206-0EF49296E448}" type="presOf" srcId="{C9538783-72AA-4C68-B5A1-A5CE204FF062}" destId="{7F8B73BC-C7A6-4125-8F97-7DC71716C3D0}" srcOrd="0" destOrd="0" presId="urn:microsoft.com/office/officeart/2008/layout/PictureGrid"/>
    <dgm:cxn modelId="{8D59823A-A9F7-411A-9DBA-1247057A58B0}" srcId="{09DEE6D0-B29C-46C3-9006-BDD9D35096B7}" destId="{07AD2A06-5547-4568-835A-855396CC6EBE}" srcOrd="1" destOrd="0" parTransId="{5A968566-5613-4D36-B525-4E47028D00ED}" sibTransId="{D51526A2-0B34-4F89-9D53-972EBF0CB581}"/>
    <dgm:cxn modelId="{BFDDF4A2-C559-4C91-AAB0-BB7E692F2CD2}" type="presOf" srcId="{09DEE6D0-B29C-46C3-9006-BDD9D35096B7}" destId="{7E2C180F-9545-4363-8DFB-816FC5CCC577}" srcOrd="0" destOrd="0" presId="urn:microsoft.com/office/officeart/2008/layout/PictureGrid"/>
    <dgm:cxn modelId="{B18E1DC8-9E4D-4275-A066-025002DA56D6}" srcId="{09DEE6D0-B29C-46C3-9006-BDD9D35096B7}" destId="{F8116424-88CE-452E-BC8C-93BB67163507}" srcOrd="3" destOrd="0" parTransId="{4BA049BE-72D4-4CDA-A186-2D5BF21EA2D7}" sibTransId="{826A0137-31DD-48F0-BFC9-F3026C11C125}"/>
    <dgm:cxn modelId="{517B9054-95D6-4464-92B8-50CD729D0E87}" srcId="{09DEE6D0-B29C-46C3-9006-BDD9D35096B7}" destId="{C9538783-72AA-4C68-B5A1-A5CE204FF062}" srcOrd="0" destOrd="0" parTransId="{21F67B61-A6A4-4D59-9D08-4E0715290D43}" sibTransId="{0AAC9457-BF71-49A4-9CFC-BA8AAE66326D}"/>
    <dgm:cxn modelId="{B84D1F89-3BAF-4DA3-BDEC-8251B421F634}" type="presOf" srcId="{07AD2A06-5547-4568-835A-855396CC6EBE}" destId="{B5C92492-0E91-45BD-B292-42EA3AC913F4}" srcOrd="0" destOrd="0" presId="urn:microsoft.com/office/officeart/2008/layout/PictureGrid"/>
    <dgm:cxn modelId="{4FEC4240-1EDE-43F4-A224-E6D3AA161D50}" srcId="{09DEE6D0-B29C-46C3-9006-BDD9D35096B7}" destId="{0660A446-2D2E-4576-B87F-BC193AC7FF3E}" srcOrd="2" destOrd="0" parTransId="{69997A73-7D84-4CCF-AB4B-A4AD7EBDB620}" sibTransId="{20F94949-9524-422B-BD50-BBAE4BFE73C3}"/>
    <dgm:cxn modelId="{B09EBFA5-83D6-44A2-B35B-62EAF6C9B8B7}" type="presOf" srcId="{F8116424-88CE-452E-BC8C-93BB67163507}" destId="{0A1A54FC-E06A-4AB4-A796-F9E4AF7F4CAE}" srcOrd="0" destOrd="0" presId="urn:microsoft.com/office/officeart/2008/layout/PictureGrid"/>
    <dgm:cxn modelId="{1BC9DE34-E1C4-4501-B0E8-0921D526287D}" type="presParOf" srcId="{7E2C180F-9545-4363-8DFB-816FC5CCC577}" destId="{1932CA5C-E9BF-4FEB-BDDB-2233E313A874}" srcOrd="0" destOrd="0" presId="urn:microsoft.com/office/officeart/2008/layout/PictureGrid"/>
    <dgm:cxn modelId="{A536FA2C-411E-49C6-9D75-D4FE8481CDBD}" type="presParOf" srcId="{1932CA5C-E9BF-4FEB-BDDB-2233E313A874}" destId="{7F8B73BC-C7A6-4125-8F97-7DC71716C3D0}" srcOrd="0" destOrd="0" presId="urn:microsoft.com/office/officeart/2008/layout/PictureGrid"/>
    <dgm:cxn modelId="{F97CC0FF-BDF1-45AA-AE85-51930042806E}" type="presParOf" srcId="{1932CA5C-E9BF-4FEB-BDDB-2233E313A874}" destId="{3B192D90-AF19-44D2-BF62-B91A203EC453}" srcOrd="1" destOrd="0" presId="urn:microsoft.com/office/officeart/2008/layout/PictureGrid"/>
    <dgm:cxn modelId="{D6F8FCB5-4413-486C-8B09-68484AABD8CA}" type="presParOf" srcId="{7E2C180F-9545-4363-8DFB-816FC5CCC577}" destId="{BC2BB643-291B-41A6-989F-17DA150126D5}" srcOrd="1" destOrd="0" presId="urn:microsoft.com/office/officeart/2008/layout/PictureGrid"/>
    <dgm:cxn modelId="{EAC23753-472C-47F5-BA78-EF6D41E8A63C}" type="presParOf" srcId="{7E2C180F-9545-4363-8DFB-816FC5CCC577}" destId="{BA4540FD-0260-4379-847A-1F9B89C6D14B}" srcOrd="2" destOrd="0" presId="urn:microsoft.com/office/officeart/2008/layout/PictureGrid"/>
    <dgm:cxn modelId="{6F0573FE-11B8-49DF-807A-7C92646F4C49}" type="presParOf" srcId="{BA4540FD-0260-4379-847A-1F9B89C6D14B}" destId="{B5C92492-0E91-45BD-B292-42EA3AC913F4}" srcOrd="0" destOrd="0" presId="urn:microsoft.com/office/officeart/2008/layout/PictureGrid"/>
    <dgm:cxn modelId="{50A6026F-ED51-424B-918D-8C2F68B04E8F}" type="presParOf" srcId="{BA4540FD-0260-4379-847A-1F9B89C6D14B}" destId="{27A4B6FD-9C9C-47BD-BE7A-BA3271F1561D}" srcOrd="1" destOrd="0" presId="urn:microsoft.com/office/officeart/2008/layout/PictureGrid"/>
    <dgm:cxn modelId="{E47AFE9A-1AE3-4D09-BD54-F5F40A8FDCA7}" type="presParOf" srcId="{7E2C180F-9545-4363-8DFB-816FC5CCC577}" destId="{8EDFBB72-3295-43E3-9A55-1C3992D265ED}" srcOrd="3" destOrd="0" presId="urn:microsoft.com/office/officeart/2008/layout/PictureGrid"/>
    <dgm:cxn modelId="{3C2F123C-5B59-4643-B1C1-B2E736C87435}" type="presParOf" srcId="{7E2C180F-9545-4363-8DFB-816FC5CCC577}" destId="{BF1680B0-6D59-49FC-BCAF-23F512BE21BE}" srcOrd="4" destOrd="0" presId="urn:microsoft.com/office/officeart/2008/layout/PictureGrid"/>
    <dgm:cxn modelId="{9316BFE0-E30D-43F8-AA18-16D452A7CEF3}" type="presParOf" srcId="{BF1680B0-6D59-49FC-BCAF-23F512BE21BE}" destId="{89EC2364-F123-437C-B432-04B5D1757328}" srcOrd="0" destOrd="0" presId="urn:microsoft.com/office/officeart/2008/layout/PictureGrid"/>
    <dgm:cxn modelId="{CE234D56-E7D0-45AA-9EE3-45AA1BFDA19D}" type="presParOf" srcId="{BF1680B0-6D59-49FC-BCAF-23F512BE21BE}" destId="{4C49A2BD-2267-409D-BDCF-517F3C36BAF2}" srcOrd="1" destOrd="0" presId="urn:microsoft.com/office/officeart/2008/layout/PictureGrid"/>
    <dgm:cxn modelId="{179AAAA0-D87C-4A4D-9169-0785BA242F27}" type="presParOf" srcId="{7E2C180F-9545-4363-8DFB-816FC5CCC577}" destId="{88362374-CD26-484E-8C37-86A516864570}" srcOrd="5" destOrd="0" presId="urn:microsoft.com/office/officeart/2008/layout/PictureGrid"/>
    <dgm:cxn modelId="{CF89666F-E1A4-41DF-A21B-019715B43859}" type="presParOf" srcId="{7E2C180F-9545-4363-8DFB-816FC5CCC577}" destId="{2A003B9E-D8E4-425E-AA7E-0D3A84DC5F62}" srcOrd="6" destOrd="0" presId="urn:microsoft.com/office/officeart/2008/layout/PictureGrid"/>
    <dgm:cxn modelId="{EE20EFDC-CB1A-4EBB-B792-86595634FEA2}" type="presParOf" srcId="{2A003B9E-D8E4-425E-AA7E-0D3A84DC5F62}" destId="{0A1A54FC-E06A-4AB4-A796-F9E4AF7F4CAE}" srcOrd="0" destOrd="0" presId="urn:microsoft.com/office/officeart/2008/layout/PictureGrid"/>
    <dgm:cxn modelId="{11E540A5-1B76-4F81-A608-E5C101E6FFEA}" type="presParOf" srcId="{2A003B9E-D8E4-425E-AA7E-0D3A84DC5F62}" destId="{55FAA8A9-26B6-4C4F-AAC0-9B7869D0D97E}" srcOrd="1" destOrd="0" presId="urn:microsoft.com/office/officeart/2008/layout/PictureGri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71088D-5A4F-4D37-8ADC-D328FB21AE22}" type="doc">
      <dgm:prSet loTypeId="urn:microsoft.com/office/officeart/2008/layout/PictureGrid" loCatId="picture" qsTypeId="urn:microsoft.com/office/officeart/2005/8/quickstyle/simple1" qsCatId="simple" csTypeId="urn:microsoft.com/office/officeart/2005/8/colors/accent1_2" csCatId="accent1" phldr="1"/>
      <dgm:spPr/>
      <dgm:t>
        <a:bodyPr/>
        <a:lstStyle/>
        <a:p>
          <a:endParaRPr lang="en-US"/>
        </a:p>
      </dgm:t>
    </dgm:pt>
    <dgm:pt modelId="{19785A76-2196-453F-A7E1-AC11218FF36E}">
      <dgm:prSet phldrT="[Text]"/>
      <dgm:spPr/>
      <dgm:t>
        <a:bodyPr/>
        <a:lstStyle/>
        <a:p>
          <a:pPr algn="ctr"/>
          <a:r>
            <a:rPr lang="en-US" dirty="0" smtClean="0">
              <a:solidFill>
                <a:schemeClr val="bg1"/>
              </a:solidFill>
              <a:latin typeface="Times New Roman" panose="02020603050405020304" pitchFamily="18" charset="0"/>
              <a:cs typeface="Times New Roman" panose="02020603050405020304" pitchFamily="18" charset="0"/>
            </a:rPr>
            <a:t>FEAR</a:t>
          </a:r>
          <a:endParaRPr lang="en-US" dirty="0">
            <a:solidFill>
              <a:schemeClr val="bg1"/>
            </a:solidFill>
            <a:latin typeface="Times New Roman" panose="02020603050405020304" pitchFamily="18" charset="0"/>
            <a:cs typeface="Times New Roman" panose="02020603050405020304" pitchFamily="18" charset="0"/>
          </a:endParaRPr>
        </a:p>
      </dgm:t>
    </dgm:pt>
    <dgm:pt modelId="{BB1A3A88-EAEA-4202-974E-3FE8579AD19A}" type="parTrans" cxnId="{75C5DFC6-3478-4EBF-A732-B076428D3265}">
      <dgm:prSet/>
      <dgm:spPr/>
      <dgm:t>
        <a:bodyPr/>
        <a:lstStyle/>
        <a:p>
          <a:endParaRPr lang="en-US"/>
        </a:p>
      </dgm:t>
    </dgm:pt>
    <dgm:pt modelId="{285BAB55-BEB7-4A71-A6AE-337D2B7E867D}" type="sibTrans" cxnId="{75C5DFC6-3478-4EBF-A732-B076428D3265}">
      <dgm:prSet/>
      <dgm:spPr/>
      <dgm:t>
        <a:bodyPr/>
        <a:lstStyle/>
        <a:p>
          <a:endParaRPr lang="en-US"/>
        </a:p>
      </dgm:t>
    </dgm:pt>
    <dgm:pt modelId="{B1DCB793-F8A6-4F90-A5AC-1C5EF30F2FB5}">
      <dgm:prSet phldrT="[Text]"/>
      <dgm:spPr/>
      <dgm:t>
        <a:bodyPr/>
        <a:lstStyle/>
        <a:p>
          <a:pPr algn="ctr"/>
          <a:r>
            <a:rPr lang="en-US" dirty="0" smtClean="0">
              <a:solidFill>
                <a:schemeClr val="bg1"/>
              </a:solidFill>
              <a:latin typeface="Times New Roman" panose="02020603050405020304" pitchFamily="18" charset="0"/>
              <a:cs typeface="Times New Roman" panose="02020603050405020304" pitchFamily="18" charset="0"/>
            </a:rPr>
            <a:t>ANGRY</a:t>
          </a:r>
          <a:endParaRPr lang="en-US" dirty="0">
            <a:solidFill>
              <a:schemeClr val="bg1"/>
            </a:solidFill>
            <a:latin typeface="Times New Roman" panose="02020603050405020304" pitchFamily="18" charset="0"/>
            <a:cs typeface="Times New Roman" panose="02020603050405020304" pitchFamily="18" charset="0"/>
          </a:endParaRPr>
        </a:p>
      </dgm:t>
    </dgm:pt>
    <dgm:pt modelId="{96D335DD-16EB-4B76-B00E-F6157BEB1F82}" type="parTrans" cxnId="{3349DDA9-7873-49A3-A732-587DAC810F40}">
      <dgm:prSet/>
      <dgm:spPr/>
      <dgm:t>
        <a:bodyPr/>
        <a:lstStyle/>
        <a:p>
          <a:endParaRPr lang="en-US"/>
        </a:p>
      </dgm:t>
    </dgm:pt>
    <dgm:pt modelId="{315B674C-3B7E-47D5-8D0F-6F54042250DA}" type="sibTrans" cxnId="{3349DDA9-7873-49A3-A732-587DAC810F40}">
      <dgm:prSet/>
      <dgm:spPr/>
      <dgm:t>
        <a:bodyPr/>
        <a:lstStyle/>
        <a:p>
          <a:endParaRPr lang="en-US"/>
        </a:p>
      </dgm:t>
    </dgm:pt>
    <dgm:pt modelId="{4CB3F36A-7FBE-4742-8C5C-A97CC87B706B}">
      <dgm:prSet phldrT="[Text]"/>
      <dgm:spPr/>
      <dgm:t>
        <a:bodyPr/>
        <a:lstStyle/>
        <a:p>
          <a:pPr algn="ctr"/>
          <a:r>
            <a:rPr lang="en-US" dirty="0" smtClean="0">
              <a:solidFill>
                <a:schemeClr val="bg1"/>
              </a:solidFill>
              <a:latin typeface="Times New Roman" panose="02020603050405020304" pitchFamily="18" charset="0"/>
              <a:cs typeface="Times New Roman" panose="02020603050405020304" pitchFamily="18" charset="0"/>
            </a:rPr>
            <a:t>DISGUST</a:t>
          </a:r>
          <a:endParaRPr lang="en-US" dirty="0">
            <a:solidFill>
              <a:schemeClr val="bg1"/>
            </a:solidFill>
            <a:latin typeface="Times New Roman" panose="02020603050405020304" pitchFamily="18" charset="0"/>
            <a:cs typeface="Times New Roman" panose="02020603050405020304" pitchFamily="18" charset="0"/>
          </a:endParaRPr>
        </a:p>
      </dgm:t>
    </dgm:pt>
    <dgm:pt modelId="{6B0959CB-A32F-45E3-851D-DA95E1112D40}" type="parTrans" cxnId="{3EB87EF6-BB19-4D65-AFF5-2227DA7BA09E}">
      <dgm:prSet/>
      <dgm:spPr/>
      <dgm:t>
        <a:bodyPr/>
        <a:lstStyle/>
        <a:p>
          <a:endParaRPr lang="en-US"/>
        </a:p>
      </dgm:t>
    </dgm:pt>
    <dgm:pt modelId="{FF483103-8D4D-4B0F-AC9E-49431C7D849F}" type="sibTrans" cxnId="{3EB87EF6-BB19-4D65-AFF5-2227DA7BA09E}">
      <dgm:prSet/>
      <dgm:spPr/>
      <dgm:t>
        <a:bodyPr/>
        <a:lstStyle/>
        <a:p>
          <a:endParaRPr lang="en-US"/>
        </a:p>
      </dgm:t>
    </dgm:pt>
    <dgm:pt modelId="{D2C3F448-1CBA-45AC-AC30-A41D878BF0C5}">
      <dgm:prSet phldrT="[Text]"/>
      <dgm:spPr/>
      <dgm:t>
        <a:bodyPr/>
        <a:lstStyle/>
        <a:p>
          <a:r>
            <a:rPr lang="en-US" dirty="0" smtClean="0">
              <a:solidFill>
                <a:schemeClr val="accent1"/>
              </a:solidFill>
            </a:rPr>
            <a:t>.</a:t>
          </a:r>
          <a:endParaRPr lang="en-US" dirty="0">
            <a:solidFill>
              <a:schemeClr val="accent1"/>
            </a:solidFill>
          </a:endParaRPr>
        </a:p>
      </dgm:t>
    </dgm:pt>
    <dgm:pt modelId="{649942A6-8E4A-4941-92D5-26F85C8599F2}" type="parTrans" cxnId="{12905171-3427-4388-88FB-25630CC68627}">
      <dgm:prSet/>
      <dgm:spPr/>
      <dgm:t>
        <a:bodyPr/>
        <a:lstStyle/>
        <a:p>
          <a:endParaRPr lang="en-US"/>
        </a:p>
      </dgm:t>
    </dgm:pt>
    <dgm:pt modelId="{190EDB34-4A3B-4925-A91A-E6511FDC26E9}" type="sibTrans" cxnId="{12905171-3427-4388-88FB-25630CC68627}">
      <dgm:prSet/>
      <dgm:spPr/>
      <dgm:t>
        <a:bodyPr/>
        <a:lstStyle/>
        <a:p>
          <a:endParaRPr lang="en-US"/>
        </a:p>
      </dgm:t>
    </dgm:pt>
    <dgm:pt modelId="{77EF329C-8661-4531-B5C0-BF2A0F85819C}" type="pres">
      <dgm:prSet presAssocID="{C671088D-5A4F-4D37-8ADC-D328FB21AE22}" presName="Name0" presStyleCnt="0">
        <dgm:presLayoutVars>
          <dgm:dir/>
        </dgm:presLayoutVars>
      </dgm:prSet>
      <dgm:spPr/>
      <dgm:t>
        <a:bodyPr/>
        <a:lstStyle/>
        <a:p>
          <a:endParaRPr lang="en-US"/>
        </a:p>
      </dgm:t>
    </dgm:pt>
    <dgm:pt modelId="{FCC43D9F-5422-4B80-95FD-0081413FEDCB}" type="pres">
      <dgm:prSet presAssocID="{19785A76-2196-453F-A7E1-AC11218FF36E}" presName="composite" presStyleCnt="0"/>
      <dgm:spPr/>
    </dgm:pt>
    <dgm:pt modelId="{C66CC069-81FA-4EAA-B921-28974D783E1D}" type="pres">
      <dgm:prSet presAssocID="{19785A76-2196-453F-A7E1-AC11218FF36E}" presName="rect2" presStyleLbl="revTx" presStyleIdx="0" presStyleCnt="4">
        <dgm:presLayoutVars>
          <dgm:bulletEnabled val="1"/>
        </dgm:presLayoutVars>
      </dgm:prSet>
      <dgm:spPr/>
      <dgm:t>
        <a:bodyPr/>
        <a:lstStyle/>
        <a:p>
          <a:endParaRPr lang="en-US"/>
        </a:p>
      </dgm:t>
    </dgm:pt>
    <dgm:pt modelId="{4218433C-838A-41E8-B02A-1E466ACA15C1}" type="pres">
      <dgm:prSet presAssocID="{19785A76-2196-453F-A7E1-AC11218FF36E}" presName="rect1" presStyleLbl="align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15000" r="-15000"/>
          </a:stretch>
        </a:blipFill>
      </dgm:spPr>
    </dgm:pt>
    <dgm:pt modelId="{7611F7ED-5864-455C-9CD4-255D5205AA21}" type="pres">
      <dgm:prSet presAssocID="{285BAB55-BEB7-4A71-A6AE-337D2B7E867D}" presName="sibTrans" presStyleCnt="0"/>
      <dgm:spPr/>
    </dgm:pt>
    <dgm:pt modelId="{1EFDF9FE-2161-4D0A-81E2-135F47380624}" type="pres">
      <dgm:prSet presAssocID="{B1DCB793-F8A6-4F90-A5AC-1C5EF30F2FB5}" presName="composite" presStyleCnt="0"/>
      <dgm:spPr/>
    </dgm:pt>
    <dgm:pt modelId="{578B130E-0725-48AC-9ED3-BB23D2E20513}" type="pres">
      <dgm:prSet presAssocID="{B1DCB793-F8A6-4F90-A5AC-1C5EF30F2FB5}" presName="rect2" presStyleLbl="revTx" presStyleIdx="1" presStyleCnt="4">
        <dgm:presLayoutVars>
          <dgm:bulletEnabled val="1"/>
        </dgm:presLayoutVars>
      </dgm:prSet>
      <dgm:spPr/>
      <dgm:t>
        <a:bodyPr/>
        <a:lstStyle/>
        <a:p>
          <a:endParaRPr lang="en-US"/>
        </a:p>
      </dgm:t>
    </dgm:pt>
    <dgm:pt modelId="{CBB5B59C-413E-4E38-A457-E187C806FC41}" type="pres">
      <dgm:prSet presAssocID="{B1DCB793-F8A6-4F90-A5AC-1C5EF30F2FB5}" presName="rect1" presStyleLbl="alignImgPlace1" presStyleIdx="1" presStyleCnt="4" custLinFactNeighborX="-3300" custLinFactNeighborY="-458"/>
      <dgm:spPr>
        <a:blipFill>
          <a:blip xmlns:r="http://schemas.openxmlformats.org/officeDocument/2006/relationships" r:embed="rId2">
            <a:extLst>
              <a:ext uri="{28A0092B-C50C-407E-A947-70E740481C1C}">
                <a14:useLocalDpi xmlns:a14="http://schemas.microsoft.com/office/drawing/2010/main" val="0"/>
              </a:ext>
            </a:extLst>
          </a:blip>
          <a:srcRect/>
          <a:stretch>
            <a:fillRect l="-75000" r="-75000"/>
          </a:stretch>
        </a:blipFill>
      </dgm:spPr>
    </dgm:pt>
    <dgm:pt modelId="{1D2C56D4-ADBE-43EF-AD5E-4BFF275D21B6}" type="pres">
      <dgm:prSet presAssocID="{315B674C-3B7E-47D5-8D0F-6F54042250DA}" presName="sibTrans" presStyleCnt="0"/>
      <dgm:spPr/>
    </dgm:pt>
    <dgm:pt modelId="{53B8CAB1-87FA-4C72-A44E-F058389D5430}" type="pres">
      <dgm:prSet presAssocID="{4CB3F36A-7FBE-4742-8C5C-A97CC87B706B}" presName="composite" presStyleCnt="0"/>
      <dgm:spPr/>
    </dgm:pt>
    <dgm:pt modelId="{3DC67333-970E-4E26-8A11-653991B27368}" type="pres">
      <dgm:prSet presAssocID="{4CB3F36A-7FBE-4742-8C5C-A97CC87B706B}" presName="rect2" presStyleLbl="revTx" presStyleIdx="2" presStyleCnt="4" custLinFactNeighborX="-24893">
        <dgm:presLayoutVars>
          <dgm:bulletEnabled val="1"/>
        </dgm:presLayoutVars>
      </dgm:prSet>
      <dgm:spPr/>
      <dgm:t>
        <a:bodyPr/>
        <a:lstStyle/>
        <a:p>
          <a:endParaRPr lang="en-US"/>
        </a:p>
      </dgm:t>
    </dgm:pt>
    <dgm:pt modelId="{6EAA3469-1A50-470B-9A6C-8C271CBB1453}" type="pres">
      <dgm:prSet presAssocID="{4CB3F36A-7FBE-4742-8C5C-A97CC87B706B}" presName="rect1" presStyleLbl="alignImgPlace1" presStyleIdx="2" presStyleCnt="4" custLinFactNeighborX="-21923" custLinFactNeighborY="-579"/>
      <dgm:spPr>
        <a:blipFill>
          <a:blip xmlns:r="http://schemas.openxmlformats.org/officeDocument/2006/relationships" r:embed="rId3">
            <a:extLst>
              <a:ext uri="{28A0092B-C50C-407E-A947-70E740481C1C}">
                <a14:useLocalDpi xmlns:a14="http://schemas.microsoft.com/office/drawing/2010/main" val="0"/>
              </a:ext>
            </a:extLst>
          </a:blip>
          <a:srcRect/>
          <a:stretch>
            <a:fillRect l="-60000" r="-60000"/>
          </a:stretch>
        </a:blipFill>
      </dgm:spPr>
    </dgm:pt>
    <dgm:pt modelId="{5FC34664-D73C-4BA6-A742-47FB4838865B}" type="pres">
      <dgm:prSet presAssocID="{FF483103-8D4D-4B0F-AC9E-49431C7D849F}" presName="sibTrans" presStyleCnt="0"/>
      <dgm:spPr/>
    </dgm:pt>
    <dgm:pt modelId="{E92A97EA-E06D-42CE-9839-DD50305F26F9}" type="pres">
      <dgm:prSet presAssocID="{D2C3F448-1CBA-45AC-AC30-A41D878BF0C5}" presName="composite" presStyleCnt="0"/>
      <dgm:spPr/>
    </dgm:pt>
    <dgm:pt modelId="{2506D11F-17B7-482E-9D24-9EBD81030E76}" type="pres">
      <dgm:prSet presAssocID="{D2C3F448-1CBA-45AC-AC30-A41D878BF0C5}" presName="rect2" presStyleLbl="revTx" presStyleIdx="3" presStyleCnt="4" custScaleX="42110" custLinFactY="200000" custLinFactNeighborX="26219" custLinFactNeighborY="269336">
        <dgm:presLayoutVars>
          <dgm:bulletEnabled val="1"/>
        </dgm:presLayoutVars>
      </dgm:prSet>
      <dgm:spPr/>
      <dgm:t>
        <a:bodyPr/>
        <a:lstStyle/>
        <a:p>
          <a:endParaRPr lang="en-US"/>
        </a:p>
      </dgm:t>
    </dgm:pt>
    <dgm:pt modelId="{E59F5A8B-E024-42AE-9B10-29A837F0FEBD}" type="pres">
      <dgm:prSet presAssocID="{D2C3F448-1CBA-45AC-AC30-A41D878BF0C5}" presName="rect1" presStyleLbl="alignImgPlace1" presStyleIdx="3" presStyleCnt="4" custScaleX="22940" custScaleY="12745" custLinFactNeighborX="3705" custLinFactNeighborY="-18078"/>
      <dgm:spPr>
        <a:prstGeom prst="cloudCallout">
          <a:avLst/>
        </a:prstGeom>
        <a:noFill/>
        <a:ln>
          <a:noFill/>
        </a:ln>
      </dgm:spPr>
      <dgm:t>
        <a:bodyPr/>
        <a:lstStyle/>
        <a:p>
          <a:endParaRPr lang="en-US"/>
        </a:p>
      </dgm:t>
      <dgm:extLst>
        <a:ext uri="{E40237B7-FDA0-4F09-8148-C483321AD2D9}">
          <dgm14:cNvPr xmlns:dgm14="http://schemas.microsoft.com/office/drawing/2010/diagram" id="0" name="">
            <a:hlinkClick xmlns:r="http://schemas.openxmlformats.org/officeDocument/2006/relationships" r:id="" action="ppaction://noaction" highlightClick="1">
              <a:snd r:embed="rId8" name="applause.wav"/>
            </a:hlinkClick>
            <a:hlinkHover xmlns:r="http://schemas.openxmlformats.org/officeDocument/2006/relationships" r:id="" action="ppaction://hlinkshowjump?jump=nextslide"/>
          </dgm14:cNvPr>
        </a:ext>
      </dgm:extLst>
    </dgm:pt>
  </dgm:ptLst>
  <dgm:cxnLst>
    <dgm:cxn modelId="{8CF8A953-1DB7-495E-80A1-722057A8EB43}" type="presOf" srcId="{B1DCB793-F8A6-4F90-A5AC-1C5EF30F2FB5}" destId="{578B130E-0725-48AC-9ED3-BB23D2E20513}" srcOrd="0" destOrd="0" presId="urn:microsoft.com/office/officeart/2008/layout/PictureGrid"/>
    <dgm:cxn modelId="{06268F92-FD65-4E77-892E-3AA0F32CAF25}" type="presOf" srcId="{C671088D-5A4F-4D37-8ADC-D328FB21AE22}" destId="{77EF329C-8661-4531-B5C0-BF2A0F85819C}" srcOrd="0" destOrd="0" presId="urn:microsoft.com/office/officeart/2008/layout/PictureGrid"/>
    <dgm:cxn modelId="{60CF4CEA-2EC8-4905-A9D6-29DAA9C10D9D}" type="presOf" srcId="{D2C3F448-1CBA-45AC-AC30-A41D878BF0C5}" destId="{2506D11F-17B7-482E-9D24-9EBD81030E76}" srcOrd="0" destOrd="0" presId="urn:microsoft.com/office/officeart/2008/layout/PictureGrid"/>
    <dgm:cxn modelId="{3EB87EF6-BB19-4D65-AFF5-2227DA7BA09E}" srcId="{C671088D-5A4F-4D37-8ADC-D328FB21AE22}" destId="{4CB3F36A-7FBE-4742-8C5C-A97CC87B706B}" srcOrd="2" destOrd="0" parTransId="{6B0959CB-A32F-45E3-851D-DA95E1112D40}" sibTransId="{FF483103-8D4D-4B0F-AC9E-49431C7D849F}"/>
    <dgm:cxn modelId="{75C5DFC6-3478-4EBF-A732-B076428D3265}" srcId="{C671088D-5A4F-4D37-8ADC-D328FB21AE22}" destId="{19785A76-2196-453F-A7E1-AC11218FF36E}" srcOrd="0" destOrd="0" parTransId="{BB1A3A88-EAEA-4202-974E-3FE8579AD19A}" sibTransId="{285BAB55-BEB7-4A71-A6AE-337D2B7E867D}"/>
    <dgm:cxn modelId="{12905171-3427-4388-88FB-25630CC68627}" srcId="{C671088D-5A4F-4D37-8ADC-D328FB21AE22}" destId="{D2C3F448-1CBA-45AC-AC30-A41D878BF0C5}" srcOrd="3" destOrd="0" parTransId="{649942A6-8E4A-4941-92D5-26F85C8599F2}" sibTransId="{190EDB34-4A3B-4925-A91A-E6511FDC26E9}"/>
    <dgm:cxn modelId="{4A35325A-5404-47D2-AAC1-3480375283E9}" type="presOf" srcId="{4CB3F36A-7FBE-4742-8C5C-A97CC87B706B}" destId="{3DC67333-970E-4E26-8A11-653991B27368}" srcOrd="0" destOrd="0" presId="urn:microsoft.com/office/officeart/2008/layout/PictureGrid"/>
    <dgm:cxn modelId="{02815AED-821A-404E-BDFA-56325278C090}" type="presOf" srcId="{19785A76-2196-453F-A7E1-AC11218FF36E}" destId="{C66CC069-81FA-4EAA-B921-28974D783E1D}" srcOrd="0" destOrd="0" presId="urn:microsoft.com/office/officeart/2008/layout/PictureGrid"/>
    <dgm:cxn modelId="{3349DDA9-7873-49A3-A732-587DAC810F40}" srcId="{C671088D-5A4F-4D37-8ADC-D328FB21AE22}" destId="{B1DCB793-F8A6-4F90-A5AC-1C5EF30F2FB5}" srcOrd="1" destOrd="0" parTransId="{96D335DD-16EB-4B76-B00E-F6157BEB1F82}" sibTransId="{315B674C-3B7E-47D5-8D0F-6F54042250DA}"/>
    <dgm:cxn modelId="{F0BEF449-BF47-4C1F-95A7-ED36A02C7976}" type="presParOf" srcId="{77EF329C-8661-4531-B5C0-BF2A0F85819C}" destId="{FCC43D9F-5422-4B80-95FD-0081413FEDCB}" srcOrd="0" destOrd="0" presId="urn:microsoft.com/office/officeart/2008/layout/PictureGrid"/>
    <dgm:cxn modelId="{BDC664CF-EF63-46AD-A6E3-A4A4376D4B33}" type="presParOf" srcId="{FCC43D9F-5422-4B80-95FD-0081413FEDCB}" destId="{C66CC069-81FA-4EAA-B921-28974D783E1D}" srcOrd="0" destOrd="0" presId="urn:microsoft.com/office/officeart/2008/layout/PictureGrid"/>
    <dgm:cxn modelId="{B385A657-A4A8-4714-947A-3C71B968A37A}" type="presParOf" srcId="{FCC43D9F-5422-4B80-95FD-0081413FEDCB}" destId="{4218433C-838A-41E8-B02A-1E466ACA15C1}" srcOrd="1" destOrd="0" presId="urn:microsoft.com/office/officeart/2008/layout/PictureGrid"/>
    <dgm:cxn modelId="{B37F0F63-2033-4DC4-BBB0-C1216314226B}" type="presParOf" srcId="{77EF329C-8661-4531-B5C0-BF2A0F85819C}" destId="{7611F7ED-5864-455C-9CD4-255D5205AA21}" srcOrd="1" destOrd="0" presId="urn:microsoft.com/office/officeart/2008/layout/PictureGrid"/>
    <dgm:cxn modelId="{E5262841-44FD-4D6E-8981-64AA55E52FF1}" type="presParOf" srcId="{77EF329C-8661-4531-B5C0-BF2A0F85819C}" destId="{1EFDF9FE-2161-4D0A-81E2-135F47380624}" srcOrd="2" destOrd="0" presId="urn:microsoft.com/office/officeart/2008/layout/PictureGrid"/>
    <dgm:cxn modelId="{2E8664FC-7206-4778-93A6-FAD250D6ADF2}" type="presParOf" srcId="{1EFDF9FE-2161-4D0A-81E2-135F47380624}" destId="{578B130E-0725-48AC-9ED3-BB23D2E20513}" srcOrd="0" destOrd="0" presId="urn:microsoft.com/office/officeart/2008/layout/PictureGrid"/>
    <dgm:cxn modelId="{382CA018-A40D-4DE4-96F1-10F9FD6638DB}" type="presParOf" srcId="{1EFDF9FE-2161-4D0A-81E2-135F47380624}" destId="{CBB5B59C-413E-4E38-A457-E187C806FC41}" srcOrd="1" destOrd="0" presId="urn:microsoft.com/office/officeart/2008/layout/PictureGrid"/>
    <dgm:cxn modelId="{09F97F05-546B-4AEA-BA11-395DD6B0D6CD}" type="presParOf" srcId="{77EF329C-8661-4531-B5C0-BF2A0F85819C}" destId="{1D2C56D4-ADBE-43EF-AD5E-4BFF275D21B6}" srcOrd="3" destOrd="0" presId="urn:microsoft.com/office/officeart/2008/layout/PictureGrid"/>
    <dgm:cxn modelId="{7DD125CA-9D15-4BAC-B0C9-6933AA90D1F7}" type="presParOf" srcId="{77EF329C-8661-4531-B5C0-BF2A0F85819C}" destId="{53B8CAB1-87FA-4C72-A44E-F058389D5430}" srcOrd="4" destOrd="0" presId="urn:microsoft.com/office/officeart/2008/layout/PictureGrid"/>
    <dgm:cxn modelId="{CA7235F7-77C7-4BEA-B331-5AFB6A2156C9}" type="presParOf" srcId="{53B8CAB1-87FA-4C72-A44E-F058389D5430}" destId="{3DC67333-970E-4E26-8A11-653991B27368}" srcOrd="0" destOrd="0" presId="urn:microsoft.com/office/officeart/2008/layout/PictureGrid"/>
    <dgm:cxn modelId="{DA458E15-3D27-438B-B048-4F2D92D5E3D2}" type="presParOf" srcId="{53B8CAB1-87FA-4C72-A44E-F058389D5430}" destId="{6EAA3469-1A50-470B-9A6C-8C271CBB1453}" srcOrd="1" destOrd="0" presId="urn:microsoft.com/office/officeart/2008/layout/PictureGrid"/>
    <dgm:cxn modelId="{0218F12E-E675-4430-AF77-CD107C96DE25}" type="presParOf" srcId="{77EF329C-8661-4531-B5C0-BF2A0F85819C}" destId="{5FC34664-D73C-4BA6-A742-47FB4838865B}" srcOrd="5" destOrd="0" presId="urn:microsoft.com/office/officeart/2008/layout/PictureGrid"/>
    <dgm:cxn modelId="{F211A118-E92C-4397-8A9B-B9D3749D8929}" type="presParOf" srcId="{77EF329C-8661-4531-B5C0-BF2A0F85819C}" destId="{E92A97EA-E06D-42CE-9839-DD50305F26F9}" srcOrd="6" destOrd="0" presId="urn:microsoft.com/office/officeart/2008/layout/PictureGrid"/>
    <dgm:cxn modelId="{7C44C4B3-5D89-4279-90BC-400883CBFE06}" type="presParOf" srcId="{E92A97EA-E06D-42CE-9839-DD50305F26F9}" destId="{2506D11F-17B7-482E-9D24-9EBD81030E76}" srcOrd="0" destOrd="0" presId="urn:microsoft.com/office/officeart/2008/layout/PictureGrid"/>
    <dgm:cxn modelId="{F41EDE16-0568-48A8-904D-E4E834755902}" type="presParOf" srcId="{E92A97EA-E06D-42CE-9839-DD50305F26F9}" destId="{E59F5A8B-E024-42AE-9B10-29A837F0FEBD}" srcOrd="1" destOrd="0" presId="urn:microsoft.com/office/officeart/2008/layout/PictureGrid"/>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BABEB9-7CD9-46C9-AE97-A47DCD7FDECF}" type="doc">
      <dgm:prSet loTypeId="urn:microsoft.com/office/officeart/2008/layout/PictureGrid" loCatId="picture" qsTypeId="urn:microsoft.com/office/officeart/2005/8/quickstyle/simple1" qsCatId="simple" csTypeId="urn:microsoft.com/office/officeart/2005/8/colors/accent1_2" csCatId="accent1" phldr="1"/>
      <dgm:spPr/>
      <dgm:t>
        <a:bodyPr/>
        <a:lstStyle/>
        <a:p>
          <a:endParaRPr lang="en-US"/>
        </a:p>
      </dgm:t>
    </dgm:pt>
    <dgm:pt modelId="{C9968A49-780E-4D66-B6BB-B5BC279C7F27}">
      <dgm:prSet phldrT="[Text]"/>
      <dgm:spPr/>
      <dgm:t>
        <a:bodyPr/>
        <a:lstStyle/>
        <a:p>
          <a:pPr algn="ctr"/>
          <a:r>
            <a:rPr lang="en-US" dirty="0" smtClean="0">
              <a:solidFill>
                <a:schemeClr val="bg1"/>
              </a:solidFill>
              <a:latin typeface="Times New Roman" panose="02020603050405020304" pitchFamily="18" charset="0"/>
              <a:cs typeface="Times New Roman" panose="02020603050405020304" pitchFamily="18" charset="0"/>
            </a:rPr>
            <a:t>SAD</a:t>
          </a:r>
          <a:endParaRPr lang="en-US" dirty="0">
            <a:solidFill>
              <a:schemeClr val="bg1"/>
            </a:solidFill>
            <a:latin typeface="Times New Roman" panose="02020603050405020304" pitchFamily="18" charset="0"/>
            <a:cs typeface="Times New Roman" panose="02020603050405020304" pitchFamily="18" charset="0"/>
          </a:endParaRPr>
        </a:p>
      </dgm:t>
    </dgm:pt>
    <dgm:pt modelId="{80471D88-A07D-418A-AD73-B15D72F12996}" type="parTrans" cxnId="{322F5019-DF02-4DD3-9B7F-9A11C192B5D5}">
      <dgm:prSet/>
      <dgm:spPr/>
      <dgm:t>
        <a:bodyPr/>
        <a:lstStyle/>
        <a:p>
          <a:endParaRPr lang="en-US"/>
        </a:p>
      </dgm:t>
    </dgm:pt>
    <dgm:pt modelId="{8496E1FA-D606-4B9A-AC04-F9DDCA4248AC}" type="sibTrans" cxnId="{322F5019-DF02-4DD3-9B7F-9A11C192B5D5}">
      <dgm:prSet/>
      <dgm:spPr/>
      <dgm:t>
        <a:bodyPr/>
        <a:lstStyle/>
        <a:p>
          <a:endParaRPr lang="en-US"/>
        </a:p>
      </dgm:t>
    </dgm:pt>
    <dgm:pt modelId="{44B5EF03-C640-4A00-A4B3-AD3942C403E1}">
      <dgm:prSet phldrT="[Text]" custT="1"/>
      <dgm:spPr/>
      <dgm:t>
        <a:bodyPr/>
        <a:lstStyle/>
        <a:p>
          <a:pPr algn="ctr"/>
          <a:r>
            <a:rPr lang="en-US" sz="1700" dirty="0" smtClean="0">
              <a:solidFill>
                <a:schemeClr val="bg1"/>
              </a:solidFill>
              <a:latin typeface="Times New Roman" panose="02020603050405020304" pitchFamily="18" charset="0"/>
              <a:cs typeface="Times New Roman" panose="02020603050405020304" pitchFamily="18" charset="0"/>
            </a:rPr>
            <a:t>PS</a:t>
          </a:r>
          <a:endParaRPr lang="en-US" sz="1700" dirty="0">
            <a:solidFill>
              <a:schemeClr val="bg1"/>
            </a:solidFill>
            <a:latin typeface="Times New Roman" panose="02020603050405020304" pitchFamily="18" charset="0"/>
            <a:cs typeface="Times New Roman" panose="02020603050405020304" pitchFamily="18" charset="0"/>
          </a:endParaRPr>
        </a:p>
      </dgm:t>
    </dgm:pt>
    <dgm:pt modelId="{26ABDEC0-03D2-484C-A2AC-BB118DE7C3FA}" type="parTrans" cxnId="{5E4B2D52-CA00-420A-AEA0-760F254C7E05}">
      <dgm:prSet/>
      <dgm:spPr/>
      <dgm:t>
        <a:bodyPr/>
        <a:lstStyle/>
        <a:p>
          <a:endParaRPr lang="en-US"/>
        </a:p>
      </dgm:t>
    </dgm:pt>
    <dgm:pt modelId="{4E24C6C0-0D6C-4451-80E8-FF3482C2F0E1}" type="sibTrans" cxnId="{5E4B2D52-CA00-420A-AEA0-760F254C7E05}">
      <dgm:prSet/>
      <dgm:spPr/>
      <dgm:t>
        <a:bodyPr/>
        <a:lstStyle/>
        <a:p>
          <a:endParaRPr lang="en-US"/>
        </a:p>
      </dgm:t>
    </dgm:pt>
    <dgm:pt modelId="{076E4B38-B941-4214-9A73-012B460DF55B}">
      <dgm:prSet phldrT="[Text]"/>
      <dgm:spPr/>
      <dgm:t>
        <a:bodyPr/>
        <a:lstStyle/>
        <a:p>
          <a:pPr algn="ctr"/>
          <a:r>
            <a:rPr lang="en-US" dirty="0" smtClean="0">
              <a:solidFill>
                <a:schemeClr val="bg1"/>
              </a:solidFill>
              <a:latin typeface="Times New Roman" panose="02020603050405020304" pitchFamily="18" charset="0"/>
              <a:cs typeface="Times New Roman" panose="02020603050405020304" pitchFamily="18" charset="0"/>
            </a:rPr>
            <a:t>FEAR</a:t>
          </a:r>
          <a:endParaRPr lang="en-US" dirty="0">
            <a:solidFill>
              <a:schemeClr val="bg1"/>
            </a:solidFill>
            <a:latin typeface="Times New Roman" panose="02020603050405020304" pitchFamily="18" charset="0"/>
            <a:cs typeface="Times New Roman" panose="02020603050405020304" pitchFamily="18" charset="0"/>
          </a:endParaRPr>
        </a:p>
      </dgm:t>
    </dgm:pt>
    <dgm:pt modelId="{F0071BB9-9DDF-4BB0-8870-F1A11F299B44}" type="parTrans" cxnId="{E044709D-5956-4566-8E8D-B69A9B63E026}">
      <dgm:prSet/>
      <dgm:spPr/>
      <dgm:t>
        <a:bodyPr/>
        <a:lstStyle/>
        <a:p>
          <a:endParaRPr lang="en-US"/>
        </a:p>
      </dgm:t>
    </dgm:pt>
    <dgm:pt modelId="{ED711971-EAB0-4467-9D7A-5938EF17B8BE}" type="sibTrans" cxnId="{E044709D-5956-4566-8E8D-B69A9B63E026}">
      <dgm:prSet/>
      <dgm:spPr/>
      <dgm:t>
        <a:bodyPr/>
        <a:lstStyle/>
        <a:p>
          <a:endParaRPr lang="en-US"/>
        </a:p>
      </dgm:t>
    </dgm:pt>
    <dgm:pt modelId="{D8D99448-5E77-4AAB-BED2-FAC10F287B18}">
      <dgm:prSet phldrT="[Text]"/>
      <dgm:spPr/>
      <dgm:t>
        <a:bodyPr/>
        <a:lstStyle/>
        <a:p>
          <a:pPr algn="ctr"/>
          <a:r>
            <a:rPr lang="en-US" dirty="0" smtClean="0">
              <a:solidFill>
                <a:schemeClr val="bg1"/>
              </a:solidFill>
              <a:latin typeface="Times New Roman" panose="02020603050405020304" pitchFamily="18" charset="0"/>
              <a:cs typeface="Times New Roman" panose="02020603050405020304" pitchFamily="18" charset="0"/>
            </a:rPr>
            <a:t>DISGUST</a:t>
          </a:r>
          <a:endParaRPr lang="en-US" dirty="0">
            <a:solidFill>
              <a:schemeClr val="bg1"/>
            </a:solidFill>
            <a:latin typeface="Times New Roman" panose="02020603050405020304" pitchFamily="18" charset="0"/>
            <a:cs typeface="Times New Roman" panose="02020603050405020304" pitchFamily="18" charset="0"/>
          </a:endParaRPr>
        </a:p>
      </dgm:t>
    </dgm:pt>
    <dgm:pt modelId="{12F51350-C7FE-48C8-9D52-684834338E63}" type="parTrans" cxnId="{97051ACA-B6D8-4DEB-8FA2-A04957A65EA0}">
      <dgm:prSet/>
      <dgm:spPr/>
      <dgm:t>
        <a:bodyPr/>
        <a:lstStyle/>
        <a:p>
          <a:endParaRPr lang="en-US"/>
        </a:p>
      </dgm:t>
    </dgm:pt>
    <dgm:pt modelId="{BBE4F346-E76C-4871-9C60-9D1A5D841738}" type="sibTrans" cxnId="{97051ACA-B6D8-4DEB-8FA2-A04957A65EA0}">
      <dgm:prSet/>
      <dgm:spPr/>
      <dgm:t>
        <a:bodyPr/>
        <a:lstStyle/>
        <a:p>
          <a:endParaRPr lang="en-US"/>
        </a:p>
      </dgm:t>
    </dgm:pt>
    <dgm:pt modelId="{B2DF3BE2-AAEC-4DB6-86AE-9710024AFD79}" type="pres">
      <dgm:prSet presAssocID="{76BABEB9-7CD9-46C9-AE97-A47DCD7FDECF}" presName="Name0" presStyleCnt="0">
        <dgm:presLayoutVars>
          <dgm:dir/>
        </dgm:presLayoutVars>
      </dgm:prSet>
      <dgm:spPr/>
      <dgm:t>
        <a:bodyPr/>
        <a:lstStyle/>
        <a:p>
          <a:endParaRPr lang="en-US"/>
        </a:p>
      </dgm:t>
    </dgm:pt>
    <dgm:pt modelId="{3A7B95FF-5A2D-4204-8EC7-0873843A7314}" type="pres">
      <dgm:prSet presAssocID="{C9968A49-780E-4D66-B6BB-B5BC279C7F27}" presName="composite" presStyleCnt="0"/>
      <dgm:spPr/>
    </dgm:pt>
    <dgm:pt modelId="{16EBC702-0E3D-4349-89C1-ACD02E20AFE3}" type="pres">
      <dgm:prSet presAssocID="{C9968A49-780E-4D66-B6BB-B5BC279C7F27}" presName="rect2" presStyleLbl="revTx" presStyleIdx="0" presStyleCnt="4">
        <dgm:presLayoutVars>
          <dgm:bulletEnabled val="1"/>
        </dgm:presLayoutVars>
      </dgm:prSet>
      <dgm:spPr/>
      <dgm:t>
        <a:bodyPr/>
        <a:lstStyle/>
        <a:p>
          <a:endParaRPr lang="en-US"/>
        </a:p>
      </dgm:t>
    </dgm:pt>
    <dgm:pt modelId="{E423DE26-B8AA-449F-9710-C5A90F02FF41}" type="pres">
      <dgm:prSet presAssocID="{C9968A49-780E-4D66-B6BB-B5BC279C7F27}" presName="rect1" presStyleLbl="align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66000" r="-66000"/>
          </a:stretch>
        </a:blipFill>
      </dgm:spPr>
    </dgm:pt>
    <dgm:pt modelId="{3206CFB3-D978-4CA9-B7AE-2F315CB4EE6F}" type="pres">
      <dgm:prSet presAssocID="{8496E1FA-D606-4B9A-AC04-F9DDCA4248AC}" presName="sibTrans" presStyleCnt="0"/>
      <dgm:spPr/>
    </dgm:pt>
    <dgm:pt modelId="{75DA76B1-7AE2-4015-B580-1B732C3C4636}" type="pres">
      <dgm:prSet presAssocID="{44B5EF03-C640-4A00-A4B3-AD3942C403E1}" presName="composite" presStyleCnt="0"/>
      <dgm:spPr/>
    </dgm:pt>
    <dgm:pt modelId="{7D598527-8B95-4DC2-93FE-DC55F3426B56}" type="pres">
      <dgm:prSet presAssocID="{44B5EF03-C640-4A00-A4B3-AD3942C403E1}" presName="rect2" presStyleLbl="revTx" presStyleIdx="1" presStyleCnt="4">
        <dgm:presLayoutVars>
          <dgm:bulletEnabled val="1"/>
        </dgm:presLayoutVars>
      </dgm:prSet>
      <dgm:spPr/>
      <dgm:t>
        <a:bodyPr/>
        <a:lstStyle/>
        <a:p>
          <a:endParaRPr lang="en-US"/>
        </a:p>
      </dgm:t>
    </dgm:pt>
    <dgm:pt modelId="{880D18AD-3039-4134-A3CF-FEF17B963CD6}" type="pres">
      <dgm:prSet presAssocID="{44B5EF03-C640-4A00-A4B3-AD3942C403E1}" presName="rect1" presStyleLbl="align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103000" r="-103000"/>
          </a:stretch>
        </a:blipFill>
      </dgm:spPr>
    </dgm:pt>
    <dgm:pt modelId="{92FBF9CC-0E77-41ED-90BB-03120BB1AD7D}" type="pres">
      <dgm:prSet presAssocID="{4E24C6C0-0D6C-4451-80E8-FF3482C2F0E1}" presName="sibTrans" presStyleCnt="0"/>
      <dgm:spPr/>
    </dgm:pt>
    <dgm:pt modelId="{C4062AB6-8385-44F1-B6EF-0A67D968BE6F}" type="pres">
      <dgm:prSet presAssocID="{076E4B38-B941-4214-9A73-012B460DF55B}" presName="composite" presStyleCnt="0"/>
      <dgm:spPr/>
    </dgm:pt>
    <dgm:pt modelId="{71011E03-4614-45FB-B604-0FEEDD05BA52}" type="pres">
      <dgm:prSet presAssocID="{076E4B38-B941-4214-9A73-012B460DF55B}" presName="rect2" presStyleLbl="revTx" presStyleIdx="2" presStyleCnt="4" custLinFactX="11943" custLinFactNeighborX="100000" custLinFactNeighborY="7734">
        <dgm:presLayoutVars>
          <dgm:bulletEnabled val="1"/>
        </dgm:presLayoutVars>
      </dgm:prSet>
      <dgm:spPr/>
      <dgm:t>
        <a:bodyPr/>
        <a:lstStyle/>
        <a:p>
          <a:endParaRPr lang="en-US"/>
        </a:p>
      </dgm:t>
    </dgm:pt>
    <dgm:pt modelId="{590E0581-17CD-4B8D-811A-61A77B6EE58E}" type="pres">
      <dgm:prSet presAssocID="{076E4B38-B941-4214-9A73-012B460DF55B}" presName="rect1" presStyleLbl="alignImgPlace1" presStyleIdx="2" presStyleCnt="4" custLinFactX="14039" custLinFactNeighborX="100000" custLinFactNeighborY="0"/>
      <dgm:spPr>
        <a:blipFill>
          <a:blip xmlns:r="http://schemas.openxmlformats.org/officeDocument/2006/relationships" r:embed="rId3">
            <a:extLst>
              <a:ext uri="{28A0092B-C50C-407E-A947-70E740481C1C}">
                <a14:useLocalDpi xmlns:a14="http://schemas.microsoft.com/office/drawing/2010/main" val="0"/>
              </a:ext>
            </a:extLst>
          </a:blip>
          <a:srcRect/>
          <a:stretch>
            <a:fillRect l="-60000" r="-60000"/>
          </a:stretch>
        </a:blipFill>
      </dgm:spPr>
    </dgm:pt>
    <dgm:pt modelId="{94D210AA-9310-4B87-AF11-F1EBCAC6121B}" type="pres">
      <dgm:prSet presAssocID="{ED711971-EAB0-4467-9D7A-5938EF17B8BE}" presName="sibTrans" presStyleCnt="0"/>
      <dgm:spPr/>
    </dgm:pt>
    <dgm:pt modelId="{70650438-0CCC-42AB-87F6-F1002813CF72}" type="pres">
      <dgm:prSet presAssocID="{D8D99448-5E77-4AAB-BED2-FAC10F287B18}" presName="composite" presStyleCnt="0"/>
      <dgm:spPr/>
    </dgm:pt>
    <dgm:pt modelId="{BA546E00-4852-49E8-86CC-892417787FE4}" type="pres">
      <dgm:prSet presAssocID="{D8D99448-5E77-4AAB-BED2-FAC10F287B18}" presName="rect2" presStyleLbl="revTx" presStyleIdx="3" presStyleCnt="4" custLinFactX="-6723" custLinFactNeighborX="-100000" custLinFactNeighborY="-23201">
        <dgm:presLayoutVars>
          <dgm:bulletEnabled val="1"/>
        </dgm:presLayoutVars>
      </dgm:prSet>
      <dgm:spPr/>
      <dgm:t>
        <a:bodyPr/>
        <a:lstStyle/>
        <a:p>
          <a:endParaRPr lang="en-US"/>
        </a:p>
      </dgm:t>
    </dgm:pt>
    <dgm:pt modelId="{0103BB4B-ACAE-49F9-95C8-27514718488F}" type="pres">
      <dgm:prSet presAssocID="{D8D99448-5E77-4AAB-BED2-FAC10F287B18}" presName="rect1" presStyleLbl="alignImgPlace1" presStyleIdx="3" presStyleCnt="4" custLinFactX="-7883" custLinFactNeighborX="-100000" custLinFactNeighborY="1160"/>
      <dgm:spPr>
        <a:blipFill>
          <a:blip xmlns:r="http://schemas.openxmlformats.org/officeDocument/2006/relationships" r:embed="rId4">
            <a:extLst>
              <a:ext uri="{28A0092B-C50C-407E-A947-70E740481C1C}">
                <a14:useLocalDpi xmlns:a14="http://schemas.microsoft.com/office/drawing/2010/main" val="0"/>
              </a:ext>
            </a:extLst>
          </a:blip>
          <a:srcRect/>
          <a:stretch>
            <a:fillRect l="-61000" r="-61000"/>
          </a:stretch>
        </a:blipFill>
      </dgm:spPr>
    </dgm:pt>
  </dgm:ptLst>
  <dgm:cxnLst>
    <dgm:cxn modelId="{E044709D-5956-4566-8E8D-B69A9B63E026}" srcId="{76BABEB9-7CD9-46C9-AE97-A47DCD7FDECF}" destId="{076E4B38-B941-4214-9A73-012B460DF55B}" srcOrd="2" destOrd="0" parTransId="{F0071BB9-9DDF-4BB0-8870-F1A11F299B44}" sibTransId="{ED711971-EAB0-4467-9D7A-5938EF17B8BE}"/>
    <dgm:cxn modelId="{5E4B2D52-CA00-420A-AEA0-760F254C7E05}" srcId="{76BABEB9-7CD9-46C9-AE97-A47DCD7FDECF}" destId="{44B5EF03-C640-4A00-A4B3-AD3942C403E1}" srcOrd="1" destOrd="0" parTransId="{26ABDEC0-03D2-484C-A2AC-BB118DE7C3FA}" sibTransId="{4E24C6C0-0D6C-4451-80E8-FF3482C2F0E1}"/>
    <dgm:cxn modelId="{36F0D565-C0C3-445B-8893-ADA683F568E9}" type="presOf" srcId="{76BABEB9-7CD9-46C9-AE97-A47DCD7FDECF}" destId="{B2DF3BE2-AAEC-4DB6-86AE-9710024AFD79}" srcOrd="0" destOrd="0" presId="urn:microsoft.com/office/officeart/2008/layout/PictureGrid"/>
    <dgm:cxn modelId="{6BAF4A7C-3086-465F-B2E2-6DC8B7C967DB}" type="presOf" srcId="{44B5EF03-C640-4A00-A4B3-AD3942C403E1}" destId="{7D598527-8B95-4DC2-93FE-DC55F3426B56}" srcOrd="0" destOrd="0" presId="urn:microsoft.com/office/officeart/2008/layout/PictureGrid"/>
    <dgm:cxn modelId="{5FBA26D6-33BE-4377-9B17-7B210061793A}" type="presOf" srcId="{076E4B38-B941-4214-9A73-012B460DF55B}" destId="{71011E03-4614-45FB-B604-0FEEDD05BA52}" srcOrd="0" destOrd="0" presId="urn:microsoft.com/office/officeart/2008/layout/PictureGrid"/>
    <dgm:cxn modelId="{552C71A5-1FB4-4561-B3F8-509AB60E6DD9}" type="presOf" srcId="{C9968A49-780E-4D66-B6BB-B5BC279C7F27}" destId="{16EBC702-0E3D-4349-89C1-ACD02E20AFE3}" srcOrd="0" destOrd="0" presId="urn:microsoft.com/office/officeart/2008/layout/PictureGrid"/>
    <dgm:cxn modelId="{97051ACA-B6D8-4DEB-8FA2-A04957A65EA0}" srcId="{76BABEB9-7CD9-46C9-AE97-A47DCD7FDECF}" destId="{D8D99448-5E77-4AAB-BED2-FAC10F287B18}" srcOrd="3" destOrd="0" parTransId="{12F51350-C7FE-48C8-9D52-684834338E63}" sibTransId="{BBE4F346-E76C-4871-9C60-9D1A5D841738}"/>
    <dgm:cxn modelId="{75032962-65FC-479F-9DAD-81B8ADF019C6}" type="presOf" srcId="{D8D99448-5E77-4AAB-BED2-FAC10F287B18}" destId="{BA546E00-4852-49E8-86CC-892417787FE4}" srcOrd="0" destOrd="0" presId="urn:microsoft.com/office/officeart/2008/layout/PictureGrid"/>
    <dgm:cxn modelId="{322F5019-DF02-4DD3-9B7F-9A11C192B5D5}" srcId="{76BABEB9-7CD9-46C9-AE97-A47DCD7FDECF}" destId="{C9968A49-780E-4D66-B6BB-B5BC279C7F27}" srcOrd="0" destOrd="0" parTransId="{80471D88-A07D-418A-AD73-B15D72F12996}" sibTransId="{8496E1FA-D606-4B9A-AC04-F9DDCA4248AC}"/>
    <dgm:cxn modelId="{92C0A47B-6885-4BAF-9DD4-500E59573D85}" type="presParOf" srcId="{B2DF3BE2-AAEC-4DB6-86AE-9710024AFD79}" destId="{3A7B95FF-5A2D-4204-8EC7-0873843A7314}" srcOrd="0" destOrd="0" presId="urn:microsoft.com/office/officeart/2008/layout/PictureGrid"/>
    <dgm:cxn modelId="{C7DF807F-08D2-489C-B2F8-286A31125D33}" type="presParOf" srcId="{3A7B95FF-5A2D-4204-8EC7-0873843A7314}" destId="{16EBC702-0E3D-4349-89C1-ACD02E20AFE3}" srcOrd="0" destOrd="0" presId="urn:microsoft.com/office/officeart/2008/layout/PictureGrid"/>
    <dgm:cxn modelId="{70FC7F2D-02E8-4B40-8BC6-A5D01F31B280}" type="presParOf" srcId="{3A7B95FF-5A2D-4204-8EC7-0873843A7314}" destId="{E423DE26-B8AA-449F-9710-C5A90F02FF41}" srcOrd="1" destOrd="0" presId="urn:microsoft.com/office/officeart/2008/layout/PictureGrid"/>
    <dgm:cxn modelId="{ED2FFD6B-3199-48E7-AC5A-08C80A5F63A6}" type="presParOf" srcId="{B2DF3BE2-AAEC-4DB6-86AE-9710024AFD79}" destId="{3206CFB3-D978-4CA9-B7AE-2F315CB4EE6F}" srcOrd="1" destOrd="0" presId="urn:microsoft.com/office/officeart/2008/layout/PictureGrid"/>
    <dgm:cxn modelId="{5FF52151-CE68-4660-B1C3-9EB8DA8CA55C}" type="presParOf" srcId="{B2DF3BE2-AAEC-4DB6-86AE-9710024AFD79}" destId="{75DA76B1-7AE2-4015-B580-1B732C3C4636}" srcOrd="2" destOrd="0" presId="urn:microsoft.com/office/officeart/2008/layout/PictureGrid"/>
    <dgm:cxn modelId="{24B4516F-95DE-4CFB-A354-CA28BDEFEC56}" type="presParOf" srcId="{75DA76B1-7AE2-4015-B580-1B732C3C4636}" destId="{7D598527-8B95-4DC2-93FE-DC55F3426B56}" srcOrd="0" destOrd="0" presId="urn:microsoft.com/office/officeart/2008/layout/PictureGrid"/>
    <dgm:cxn modelId="{9E27D90D-66C1-44AC-AC70-03B6E3DDA7E2}" type="presParOf" srcId="{75DA76B1-7AE2-4015-B580-1B732C3C4636}" destId="{880D18AD-3039-4134-A3CF-FEF17B963CD6}" srcOrd="1" destOrd="0" presId="urn:microsoft.com/office/officeart/2008/layout/PictureGrid"/>
    <dgm:cxn modelId="{2F4FDB25-03E6-43B3-AD92-E72931F2A1E8}" type="presParOf" srcId="{B2DF3BE2-AAEC-4DB6-86AE-9710024AFD79}" destId="{92FBF9CC-0E77-41ED-90BB-03120BB1AD7D}" srcOrd="3" destOrd="0" presId="urn:microsoft.com/office/officeart/2008/layout/PictureGrid"/>
    <dgm:cxn modelId="{35952E44-6C0A-4FED-9458-3D5732C4F90E}" type="presParOf" srcId="{B2DF3BE2-AAEC-4DB6-86AE-9710024AFD79}" destId="{C4062AB6-8385-44F1-B6EF-0A67D968BE6F}" srcOrd="4" destOrd="0" presId="urn:microsoft.com/office/officeart/2008/layout/PictureGrid"/>
    <dgm:cxn modelId="{F5208630-9AC8-4CEC-9901-27213ADA281D}" type="presParOf" srcId="{C4062AB6-8385-44F1-B6EF-0A67D968BE6F}" destId="{71011E03-4614-45FB-B604-0FEEDD05BA52}" srcOrd="0" destOrd="0" presId="urn:microsoft.com/office/officeart/2008/layout/PictureGrid"/>
    <dgm:cxn modelId="{CA9673EF-283B-4EA7-A204-0E60C063BABC}" type="presParOf" srcId="{C4062AB6-8385-44F1-B6EF-0A67D968BE6F}" destId="{590E0581-17CD-4B8D-811A-61A77B6EE58E}" srcOrd="1" destOrd="0" presId="urn:microsoft.com/office/officeart/2008/layout/PictureGrid"/>
    <dgm:cxn modelId="{CBB6C6F6-B634-4F2F-9832-9DBB469AE17B}" type="presParOf" srcId="{B2DF3BE2-AAEC-4DB6-86AE-9710024AFD79}" destId="{94D210AA-9310-4B87-AF11-F1EBCAC6121B}" srcOrd="5" destOrd="0" presId="urn:microsoft.com/office/officeart/2008/layout/PictureGrid"/>
    <dgm:cxn modelId="{6D0CA289-2505-43D2-A368-DEA4BC57D9B8}" type="presParOf" srcId="{B2DF3BE2-AAEC-4DB6-86AE-9710024AFD79}" destId="{70650438-0CCC-42AB-87F6-F1002813CF72}" srcOrd="6" destOrd="0" presId="urn:microsoft.com/office/officeart/2008/layout/PictureGrid"/>
    <dgm:cxn modelId="{99CE610E-5FE3-4527-A7A2-CE5F4BD055DA}" type="presParOf" srcId="{70650438-0CCC-42AB-87F6-F1002813CF72}" destId="{BA546E00-4852-49E8-86CC-892417787FE4}" srcOrd="0" destOrd="0" presId="urn:microsoft.com/office/officeart/2008/layout/PictureGrid"/>
    <dgm:cxn modelId="{78B28174-2E63-4803-9539-54A635043D99}" type="presParOf" srcId="{70650438-0CCC-42AB-87F6-F1002813CF72}" destId="{0103BB4B-ACAE-49F9-95C8-27514718488F}" srcOrd="1" destOrd="0" presId="urn:microsoft.com/office/officeart/2008/layout/PictureGri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BEA8233-46C1-4A4E-A749-D9DE82058B31}" type="doc">
      <dgm:prSet loTypeId="urn:microsoft.com/office/officeart/2008/layout/PictureGrid" loCatId="picture" qsTypeId="urn:microsoft.com/office/officeart/2005/8/quickstyle/simple1" qsCatId="simple" csTypeId="urn:microsoft.com/office/officeart/2005/8/colors/accent1_2" csCatId="accent1" phldr="1"/>
      <dgm:spPr/>
      <dgm:t>
        <a:bodyPr/>
        <a:lstStyle/>
        <a:p>
          <a:endParaRPr lang="en-US"/>
        </a:p>
      </dgm:t>
    </dgm:pt>
    <dgm:pt modelId="{584B48D8-5C77-44EA-91FC-6313C91A4E64}">
      <dgm:prSet phldrT="[Text]" custT="1"/>
      <dgm:spPr/>
      <dgm:t>
        <a:bodyPr/>
        <a:lstStyle/>
        <a:p>
          <a:pPr algn="ctr"/>
          <a:r>
            <a:rPr lang="en-US" sz="1700" dirty="0" smtClean="0">
              <a:solidFill>
                <a:schemeClr val="bg1"/>
              </a:solidFill>
              <a:latin typeface="Times New Roman" panose="02020603050405020304" pitchFamily="18" charset="0"/>
              <a:cs typeface="Times New Roman" panose="02020603050405020304" pitchFamily="18" charset="0"/>
            </a:rPr>
            <a:t>NEUTRAL</a:t>
          </a:r>
          <a:endParaRPr lang="en-US" sz="1700" dirty="0">
            <a:solidFill>
              <a:schemeClr val="bg1"/>
            </a:solidFill>
            <a:latin typeface="Times New Roman" panose="02020603050405020304" pitchFamily="18" charset="0"/>
            <a:cs typeface="Times New Roman" panose="02020603050405020304" pitchFamily="18" charset="0"/>
          </a:endParaRPr>
        </a:p>
      </dgm:t>
    </dgm:pt>
    <dgm:pt modelId="{7C6F19C1-51DF-4A5E-A383-31CA4971FAB2}" type="parTrans" cxnId="{73889C37-5772-4DF5-92D7-7886D818EAD9}">
      <dgm:prSet/>
      <dgm:spPr/>
      <dgm:t>
        <a:bodyPr/>
        <a:lstStyle/>
        <a:p>
          <a:endParaRPr lang="en-US">
            <a:latin typeface="+mn-lt"/>
          </a:endParaRPr>
        </a:p>
      </dgm:t>
    </dgm:pt>
    <dgm:pt modelId="{F12A17BB-1C4D-47C1-8BDA-B87C4C56D476}" type="sibTrans" cxnId="{73889C37-5772-4DF5-92D7-7886D818EAD9}">
      <dgm:prSet/>
      <dgm:spPr/>
      <dgm:t>
        <a:bodyPr/>
        <a:lstStyle/>
        <a:p>
          <a:endParaRPr lang="en-US">
            <a:latin typeface="+mn-lt"/>
          </a:endParaRPr>
        </a:p>
      </dgm:t>
    </dgm:pt>
    <dgm:pt modelId="{730333C3-2867-441C-97D8-9DD1A10D8753}">
      <dgm:prSet phldrT="[Text]" custT="1"/>
      <dgm:spPr/>
      <dgm:t>
        <a:bodyPr/>
        <a:lstStyle/>
        <a:p>
          <a:pPr algn="ctr"/>
          <a:r>
            <a:rPr lang="en-US" sz="1700" dirty="0" smtClean="0">
              <a:solidFill>
                <a:schemeClr val="bg1"/>
              </a:solidFill>
              <a:latin typeface="Times New Roman" panose="02020603050405020304" pitchFamily="18" charset="0"/>
              <a:cs typeface="Times New Roman" panose="02020603050405020304" pitchFamily="18" charset="0"/>
            </a:rPr>
            <a:t>HAPPY</a:t>
          </a:r>
          <a:endParaRPr lang="en-US" sz="1700" dirty="0">
            <a:solidFill>
              <a:schemeClr val="bg1"/>
            </a:solidFill>
            <a:latin typeface="Times New Roman" panose="02020603050405020304" pitchFamily="18" charset="0"/>
            <a:cs typeface="Times New Roman" panose="02020603050405020304" pitchFamily="18" charset="0"/>
          </a:endParaRPr>
        </a:p>
      </dgm:t>
    </dgm:pt>
    <dgm:pt modelId="{4CFBB9D7-5D98-4113-9379-9A8A92EC94E2}" type="parTrans" cxnId="{07960BF3-0202-4DF2-BA09-8DADCDDD81CD}">
      <dgm:prSet/>
      <dgm:spPr/>
      <dgm:t>
        <a:bodyPr/>
        <a:lstStyle/>
        <a:p>
          <a:endParaRPr lang="en-US">
            <a:latin typeface="+mn-lt"/>
          </a:endParaRPr>
        </a:p>
      </dgm:t>
    </dgm:pt>
    <dgm:pt modelId="{A49BC7A7-52DE-4B42-9D6D-0FA10CDD36BA}" type="sibTrans" cxnId="{07960BF3-0202-4DF2-BA09-8DADCDDD81CD}">
      <dgm:prSet/>
      <dgm:spPr/>
      <dgm:t>
        <a:bodyPr/>
        <a:lstStyle/>
        <a:p>
          <a:endParaRPr lang="en-US">
            <a:latin typeface="+mn-lt"/>
          </a:endParaRPr>
        </a:p>
      </dgm:t>
    </dgm:pt>
    <dgm:pt modelId="{BCB6FA27-112D-42E9-A8E1-A794EDE9E69A}">
      <dgm:prSet phldrT="[Text]" custT="1"/>
      <dgm:spPr/>
      <dgm:t>
        <a:bodyPr/>
        <a:lstStyle/>
        <a:p>
          <a:pPr algn="ctr"/>
          <a:r>
            <a:rPr lang="en-US" sz="1700" dirty="0" smtClean="0">
              <a:solidFill>
                <a:schemeClr val="bg1"/>
              </a:solidFill>
              <a:latin typeface="Times New Roman" panose="02020603050405020304" pitchFamily="18" charset="0"/>
              <a:cs typeface="Times New Roman" panose="02020603050405020304" pitchFamily="18" charset="0"/>
            </a:rPr>
            <a:t>ANGRY</a:t>
          </a:r>
          <a:endParaRPr lang="en-US" sz="1700" dirty="0">
            <a:solidFill>
              <a:schemeClr val="bg1"/>
            </a:solidFill>
            <a:latin typeface="Times New Roman" panose="02020603050405020304" pitchFamily="18" charset="0"/>
            <a:cs typeface="Times New Roman" panose="02020603050405020304" pitchFamily="18" charset="0"/>
          </a:endParaRPr>
        </a:p>
      </dgm:t>
    </dgm:pt>
    <dgm:pt modelId="{A850DFEA-54A3-411A-8B93-F8AD01652E1A}" type="parTrans" cxnId="{D8962AF8-AFEE-4C32-914E-ABA9DCA776E1}">
      <dgm:prSet/>
      <dgm:spPr/>
      <dgm:t>
        <a:bodyPr/>
        <a:lstStyle/>
        <a:p>
          <a:endParaRPr lang="en-US">
            <a:latin typeface="+mn-lt"/>
          </a:endParaRPr>
        </a:p>
      </dgm:t>
    </dgm:pt>
    <dgm:pt modelId="{9F76053B-242D-4B8C-BB82-28409312AD3C}" type="sibTrans" cxnId="{D8962AF8-AFEE-4C32-914E-ABA9DCA776E1}">
      <dgm:prSet/>
      <dgm:spPr/>
      <dgm:t>
        <a:bodyPr/>
        <a:lstStyle/>
        <a:p>
          <a:endParaRPr lang="en-US">
            <a:latin typeface="+mn-lt"/>
          </a:endParaRPr>
        </a:p>
      </dgm:t>
    </dgm:pt>
    <dgm:pt modelId="{B88B54D4-67F0-4555-8061-8EC57D16061B}">
      <dgm:prSet phldrT="[Text]"/>
      <dgm:spPr/>
      <dgm:t>
        <a:bodyPr/>
        <a:lstStyle/>
        <a:p>
          <a:r>
            <a:rPr lang="en-US" dirty="0" smtClean="0">
              <a:latin typeface="+mn-lt"/>
            </a:rPr>
            <a:t>.</a:t>
          </a:r>
        </a:p>
        <a:p>
          <a:endParaRPr lang="en-US" dirty="0">
            <a:latin typeface="+mn-lt"/>
          </a:endParaRPr>
        </a:p>
      </dgm:t>
    </dgm:pt>
    <dgm:pt modelId="{853482B5-39A8-410B-B74C-F842F6D0B8A0}" type="parTrans" cxnId="{43976D27-62A4-4970-8E54-08C2AD5D4C26}">
      <dgm:prSet/>
      <dgm:spPr/>
      <dgm:t>
        <a:bodyPr/>
        <a:lstStyle/>
        <a:p>
          <a:endParaRPr lang="en-US">
            <a:latin typeface="+mn-lt"/>
          </a:endParaRPr>
        </a:p>
      </dgm:t>
    </dgm:pt>
    <dgm:pt modelId="{10EF3998-B545-4435-B437-19181063BBAB}" type="sibTrans" cxnId="{43976D27-62A4-4970-8E54-08C2AD5D4C26}">
      <dgm:prSet/>
      <dgm:spPr/>
      <dgm:t>
        <a:bodyPr/>
        <a:lstStyle/>
        <a:p>
          <a:endParaRPr lang="en-US">
            <a:latin typeface="+mn-lt"/>
          </a:endParaRPr>
        </a:p>
      </dgm:t>
    </dgm:pt>
    <dgm:pt modelId="{BCC6A662-DE38-4605-8EA3-DE765E86A07F}" type="pres">
      <dgm:prSet presAssocID="{6BEA8233-46C1-4A4E-A749-D9DE82058B31}" presName="Name0" presStyleCnt="0">
        <dgm:presLayoutVars>
          <dgm:dir/>
        </dgm:presLayoutVars>
      </dgm:prSet>
      <dgm:spPr/>
      <dgm:t>
        <a:bodyPr/>
        <a:lstStyle/>
        <a:p>
          <a:endParaRPr lang="en-US"/>
        </a:p>
      </dgm:t>
    </dgm:pt>
    <dgm:pt modelId="{B8B1020B-5CD8-4DF5-A86D-C6A44D6900A2}" type="pres">
      <dgm:prSet presAssocID="{584B48D8-5C77-44EA-91FC-6313C91A4E64}" presName="composite" presStyleCnt="0"/>
      <dgm:spPr/>
    </dgm:pt>
    <dgm:pt modelId="{C1625ACE-AC63-467E-832F-27C3E4BD1136}" type="pres">
      <dgm:prSet presAssocID="{584B48D8-5C77-44EA-91FC-6313C91A4E64}" presName="rect2" presStyleLbl="revTx" presStyleIdx="0" presStyleCnt="4">
        <dgm:presLayoutVars>
          <dgm:bulletEnabled val="1"/>
        </dgm:presLayoutVars>
      </dgm:prSet>
      <dgm:spPr/>
      <dgm:t>
        <a:bodyPr/>
        <a:lstStyle/>
        <a:p>
          <a:endParaRPr lang="en-US"/>
        </a:p>
      </dgm:t>
    </dgm:pt>
    <dgm:pt modelId="{554A55CE-360E-4F90-A275-071491F4B0D1}" type="pres">
      <dgm:prSet presAssocID="{584B48D8-5C77-44EA-91FC-6313C91A4E64}" presName="rect1" presStyleLbl="alignImgPlace1" presStyleIdx="0" presStyleCnt="4" custLinFactNeighborX="2130"/>
      <dgm:spPr>
        <a:blipFill>
          <a:blip xmlns:r="http://schemas.openxmlformats.org/officeDocument/2006/relationships" r:embed="rId1">
            <a:extLst>
              <a:ext uri="{28A0092B-C50C-407E-A947-70E740481C1C}">
                <a14:useLocalDpi xmlns:a14="http://schemas.microsoft.com/office/drawing/2010/main" val="0"/>
              </a:ext>
            </a:extLst>
          </a:blip>
          <a:srcRect/>
          <a:stretch>
            <a:fillRect l="-56000" r="-56000"/>
          </a:stretch>
        </a:blipFill>
      </dgm:spPr>
    </dgm:pt>
    <dgm:pt modelId="{1B1EDB9C-CB72-41B7-8D60-E115A11A96FA}" type="pres">
      <dgm:prSet presAssocID="{F12A17BB-1C4D-47C1-8BDA-B87C4C56D476}" presName="sibTrans" presStyleCnt="0"/>
      <dgm:spPr/>
    </dgm:pt>
    <dgm:pt modelId="{F784AA13-6F91-4776-98F4-3A054DAF10A5}" type="pres">
      <dgm:prSet presAssocID="{730333C3-2867-441C-97D8-9DD1A10D8753}" presName="composite" presStyleCnt="0"/>
      <dgm:spPr/>
    </dgm:pt>
    <dgm:pt modelId="{A7B9104F-E852-4F51-93CC-0AFA249E29A2}" type="pres">
      <dgm:prSet presAssocID="{730333C3-2867-441C-97D8-9DD1A10D8753}" presName="rect2" presStyleLbl="revTx" presStyleIdx="1" presStyleCnt="4" custLinFactX="-4399" custLinFactY="400000" custLinFactNeighborX="-100000" custLinFactNeighborY="450985">
        <dgm:presLayoutVars>
          <dgm:bulletEnabled val="1"/>
        </dgm:presLayoutVars>
      </dgm:prSet>
      <dgm:spPr/>
      <dgm:t>
        <a:bodyPr/>
        <a:lstStyle/>
        <a:p>
          <a:endParaRPr lang="en-US"/>
        </a:p>
      </dgm:t>
    </dgm:pt>
    <dgm:pt modelId="{34BC7730-9A9F-4D1F-BC3E-F82D5F23A8B5}" type="pres">
      <dgm:prSet presAssocID="{730333C3-2867-441C-97D8-9DD1A10D8753}" presName="rect1" presStyleLbl="alignImgPlace1" presStyleIdx="1" presStyleCnt="4" custLinFactX="-5782" custLinFactY="28829" custLinFactNeighborX="-100000" custLinFactNeighborY="100000"/>
      <dgm:spPr>
        <a:blipFill>
          <a:blip xmlns:r="http://schemas.openxmlformats.org/officeDocument/2006/relationships" r:embed="rId2">
            <a:extLst>
              <a:ext uri="{28A0092B-C50C-407E-A947-70E740481C1C}">
                <a14:useLocalDpi xmlns:a14="http://schemas.microsoft.com/office/drawing/2010/main" val="0"/>
              </a:ext>
            </a:extLst>
          </a:blip>
          <a:srcRect/>
          <a:stretch>
            <a:fillRect l="-64000" r="-64000"/>
          </a:stretch>
        </a:blipFill>
      </dgm:spPr>
    </dgm:pt>
    <dgm:pt modelId="{0237CF94-C40F-4724-B818-EB2AAE2FE942}" type="pres">
      <dgm:prSet presAssocID="{A49BC7A7-52DE-4B42-9D6D-0FA10CDD36BA}" presName="sibTrans" presStyleCnt="0"/>
      <dgm:spPr/>
    </dgm:pt>
    <dgm:pt modelId="{FFA9753B-870F-45D0-8422-2BA8C6B99C06}" type="pres">
      <dgm:prSet presAssocID="{BCB6FA27-112D-42E9-A8E1-A794EDE9E69A}" presName="composite" presStyleCnt="0"/>
      <dgm:spPr/>
    </dgm:pt>
    <dgm:pt modelId="{9CE0292A-8DC4-4143-B36E-59F71995E205}" type="pres">
      <dgm:prSet presAssocID="{BCB6FA27-112D-42E9-A8E1-A794EDE9E69A}" presName="rect2" presStyleLbl="revTx" presStyleIdx="2" presStyleCnt="4" custLinFactX="12874" custLinFactY="-400000" custLinFactNeighborX="100000" custLinFactNeighborY="-431286">
        <dgm:presLayoutVars>
          <dgm:bulletEnabled val="1"/>
        </dgm:presLayoutVars>
      </dgm:prSet>
      <dgm:spPr/>
      <dgm:t>
        <a:bodyPr/>
        <a:lstStyle/>
        <a:p>
          <a:endParaRPr lang="en-US"/>
        </a:p>
      </dgm:t>
    </dgm:pt>
    <dgm:pt modelId="{DD73B04E-39A5-4B27-B15F-89A45EA69279}" type="pres">
      <dgm:prSet presAssocID="{BCB6FA27-112D-42E9-A8E1-A794EDE9E69A}" presName="rect1" presStyleLbl="alignImgPlace1" presStyleIdx="2" presStyleCnt="4" custLinFactX="11692" custLinFactY="-26466" custLinFactNeighborX="100000" custLinFactNeighborY="-100000"/>
      <dgm:spPr>
        <a:blipFill>
          <a:blip xmlns:r="http://schemas.openxmlformats.org/officeDocument/2006/relationships" r:embed="rId3">
            <a:extLst>
              <a:ext uri="{28A0092B-C50C-407E-A947-70E740481C1C}">
                <a14:useLocalDpi xmlns:a14="http://schemas.microsoft.com/office/drawing/2010/main" val="0"/>
              </a:ext>
            </a:extLst>
          </a:blip>
          <a:srcRect/>
          <a:stretch>
            <a:fillRect l="-98000" r="-98000"/>
          </a:stretch>
        </a:blipFill>
      </dgm:spPr>
    </dgm:pt>
    <dgm:pt modelId="{99BD7BA7-6DF3-4F34-9CE0-8311EA624016}" type="pres">
      <dgm:prSet presAssocID="{9F76053B-242D-4B8C-BB82-28409312AD3C}" presName="sibTrans" presStyleCnt="0"/>
      <dgm:spPr/>
    </dgm:pt>
    <dgm:pt modelId="{782EF533-BAB5-4F2D-9A5B-9092392319A7}" type="pres">
      <dgm:prSet presAssocID="{B88B54D4-67F0-4555-8061-8EC57D16061B}" presName="composite" presStyleCnt="0"/>
      <dgm:spPr/>
    </dgm:pt>
    <dgm:pt modelId="{DC6FD6BA-31CC-43CC-B44C-B127A854BA1D}" type="pres">
      <dgm:prSet presAssocID="{B88B54D4-67F0-4555-8061-8EC57D16061B}" presName="rect2" presStyleLbl="revTx" presStyleIdx="3" presStyleCnt="4" custLinFactY="200000" custLinFactNeighborX="23785" custLinFactNeighborY="250223">
        <dgm:presLayoutVars>
          <dgm:bulletEnabled val="1"/>
        </dgm:presLayoutVars>
      </dgm:prSet>
      <dgm:spPr/>
      <dgm:t>
        <a:bodyPr/>
        <a:lstStyle/>
        <a:p>
          <a:endParaRPr lang="en-US"/>
        </a:p>
      </dgm:t>
    </dgm:pt>
    <dgm:pt modelId="{075C5FF4-1867-4F60-AB43-FC4DA0FDEC5E}" type="pres">
      <dgm:prSet presAssocID="{B88B54D4-67F0-4555-8061-8EC57D16061B}" presName="rect1" presStyleLbl="alignImgPlace1" presStyleIdx="3" presStyleCnt="4" custScaleX="24103" custScaleY="18090"/>
      <dgm:spPr>
        <a:prstGeom prst="cloudCallout">
          <a:avLst/>
        </a:prstGeom>
        <a:noFill/>
        <a:ln>
          <a:noFill/>
        </a:ln>
      </dgm:spPr>
    </dgm:pt>
  </dgm:ptLst>
  <dgm:cxnLst>
    <dgm:cxn modelId="{CBBC5817-77FF-422B-B867-4CEC7D311544}" type="presOf" srcId="{730333C3-2867-441C-97D8-9DD1A10D8753}" destId="{A7B9104F-E852-4F51-93CC-0AFA249E29A2}" srcOrd="0" destOrd="0" presId="urn:microsoft.com/office/officeart/2008/layout/PictureGrid"/>
    <dgm:cxn modelId="{73889C37-5772-4DF5-92D7-7886D818EAD9}" srcId="{6BEA8233-46C1-4A4E-A749-D9DE82058B31}" destId="{584B48D8-5C77-44EA-91FC-6313C91A4E64}" srcOrd="0" destOrd="0" parTransId="{7C6F19C1-51DF-4A5E-A383-31CA4971FAB2}" sibTransId="{F12A17BB-1C4D-47C1-8BDA-B87C4C56D476}"/>
    <dgm:cxn modelId="{406A87F2-7370-4F9C-A04E-47C6394B7E3C}" type="presOf" srcId="{BCB6FA27-112D-42E9-A8E1-A794EDE9E69A}" destId="{9CE0292A-8DC4-4143-B36E-59F71995E205}" srcOrd="0" destOrd="0" presId="urn:microsoft.com/office/officeart/2008/layout/PictureGrid"/>
    <dgm:cxn modelId="{973A9327-10AF-4918-89A1-546B7B82A8A9}" type="presOf" srcId="{6BEA8233-46C1-4A4E-A749-D9DE82058B31}" destId="{BCC6A662-DE38-4605-8EA3-DE765E86A07F}" srcOrd="0" destOrd="0" presId="urn:microsoft.com/office/officeart/2008/layout/PictureGrid"/>
    <dgm:cxn modelId="{43976D27-62A4-4970-8E54-08C2AD5D4C26}" srcId="{6BEA8233-46C1-4A4E-A749-D9DE82058B31}" destId="{B88B54D4-67F0-4555-8061-8EC57D16061B}" srcOrd="3" destOrd="0" parTransId="{853482B5-39A8-410B-B74C-F842F6D0B8A0}" sibTransId="{10EF3998-B545-4435-B437-19181063BBAB}"/>
    <dgm:cxn modelId="{D8962AF8-AFEE-4C32-914E-ABA9DCA776E1}" srcId="{6BEA8233-46C1-4A4E-A749-D9DE82058B31}" destId="{BCB6FA27-112D-42E9-A8E1-A794EDE9E69A}" srcOrd="2" destOrd="0" parTransId="{A850DFEA-54A3-411A-8B93-F8AD01652E1A}" sibTransId="{9F76053B-242D-4B8C-BB82-28409312AD3C}"/>
    <dgm:cxn modelId="{8E51645F-902E-48D4-A8EB-352CE591EED9}" type="presOf" srcId="{584B48D8-5C77-44EA-91FC-6313C91A4E64}" destId="{C1625ACE-AC63-467E-832F-27C3E4BD1136}" srcOrd="0" destOrd="0" presId="urn:microsoft.com/office/officeart/2008/layout/PictureGrid"/>
    <dgm:cxn modelId="{07960BF3-0202-4DF2-BA09-8DADCDDD81CD}" srcId="{6BEA8233-46C1-4A4E-A749-D9DE82058B31}" destId="{730333C3-2867-441C-97D8-9DD1A10D8753}" srcOrd="1" destOrd="0" parTransId="{4CFBB9D7-5D98-4113-9379-9A8A92EC94E2}" sibTransId="{A49BC7A7-52DE-4B42-9D6D-0FA10CDD36BA}"/>
    <dgm:cxn modelId="{E2F3BD58-8503-4720-8EB6-3CE8C81971A4}" type="presOf" srcId="{B88B54D4-67F0-4555-8061-8EC57D16061B}" destId="{DC6FD6BA-31CC-43CC-B44C-B127A854BA1D}" srcOrd="0" destOrd="0" presId="urn:microsoft.com/office/officeart/2008/layout/PictureGrid"/>
    <dgm:cxn modelId="{DB2D0129-951C-4B1C-9489-19F68C1B2E48}" type="presParOf" srcId="{BCC6A662-DE38-4605-8EA3-DE765E86A07F}" destId="{B8B1020B-5CD8-4DF5-A86D-C6A44D6900A2}" srcOrd="0" destOrd="0" presId="urn:microsoft.com/office/officeart/2008/layout/PictureGrid"/>
    <dgm:cxn modelId="{408ECBE0-FD63-4EE6-99E9-1AA3077EB194}" type="presParOf" srcId="{B8B1020B-5CD8-4DF5-A86D-C6A44D6900A2}" destId="{C1625ACE-AC63-467E-832F-27C3E4BD1136}" srcOrd="0" destOrd="0" presId="urn:microsoft.com/office/officeart/2008/layout/PictureGrid"/>
    <dgm:cxn modelId="{E8FF97B9-63B6-4115-B142-6650DF5A6CD5}" type="presParOf" srcId="{B8B1020B-5CD8-4DF5-A86D-C6A44D6900A2}" destId="{554A55CE-360E-4F90-A275-071491F4B0D1}" srcOrd="1" destOrd="0" presId="urn:microsoft.com/office/officeart/2008/layout/PictureGrid"/>
    <dgm:cxn modelId="{3FAD006B-3B4E-4C43-A02A-4098597FBC36}" type="presParOf" srcId="{BCC6A662-DE38-4605-8EA3-DE765E86A07F}" destId="{1B1EDB9C-CB72-41B7-8D60-E115A11A96FA}" srcOrd="1" destOrd="0" presId="urn:microsoft.com/office/officeart/2008/layout/PictureGrid"/>
    <dgm:cxn modelId="{E879EB76-F805-4DBB-9207-BE51A2E52C11}" type="presParOf" srcId="{BCC6A662-DE38-4605-8EA3-DE765E86A07F}" destId="{F784AA13-6F91-4776-98F4-3A054DAF10A5}" srcOrd="2" destOrd="0" presId="urn:microsoft.com/office/officeart/2008/layout/PictureGrid"/>
    <dgm:cxn modelId="{153A9A27-F2F9-45E3-A34E-237F12D93F8D}" type="presParOf" srcId="{F784AA13-6F91-4776-98F4-3A054DAF10A5}" destId="{A7B9104F-E852-4F51-93CC-0AFA249E29A2}" srcOrd="0" destOrd="0" presId="urn:microsoft.com/office/officeart/2008/layout/PictureGrid"/>
    <dgm:cxn modelId="{D7700103-2D5B-4C46-BE12-3B3DC62B255F}" type="presParOf" srcId="{F784AA13-6F91-4776-98F4-3A054DAF10A5}" destId="{34BC7730-9A9F-4D1F-BC3E-F82D5F23A8B5}" srcOrd="1" destOrd="0" presId="urn:microsoft.com/office/officeart/2008/layout/PictureGrid"/>
    <dgm:cxn modelId="{124AA702-73C3-43F3-B171-08571515DAD2}" type="presParOf" srcId="{BCC6A662-DE38-4605-8EA3-DE765E86A07F}" destId="{0237CF94-C40F-4724-B818-EB2AAE2FE942}" srcOrd="3" destOrd="0" presId="urn:microsoft.com/office/officeart/2008/layout/PictureGrid"/>
    <dgm:cxn modelId="{901B808C-3F24-473D-AF7E-110333DF1C6E}" type="presParOf" srcId="{BCC6A662-DE38-4605-8EA3-DE765E86A07F}" destId="{FFA9753B-870F-45D0-8422-2BA8C6B99C06}" srcOrd="4" destOrd="0" presId="urn:microsoft.com/office/officeart/2008/layout/PictureGrid"/>
    <dgm:cxn modelId="{9B827BB0-3AE7-4F31-B98B-DF2261634D49}" type="presParOf" srcId="{FFA9753B-870F-45D0-8422-2BA8C6B99C06}" destId="{9CE0292A-8DC4-4143-B36E-59F71995E205}" srcOrd="0" destOrd="0" presId="urn:microsoft.com/office/officeart/2008/layout/PictureGrid"/>
    <dgm:cxn modelId="{3CCB9531-DC0E-459F-912C-84ECE753AAA2}" type="presParOf" srcId="{FFA9753B-870F-45D0-8422-2BA8C6B99C06}" destId="{DD73B04E-39A5-4B27-B15F-89A45EA69279}" srcOrd="1" destOrd="0" presId="urn:microsoft.com/office/officeart/2008/layout/PictureGrid"/>
    <dgm:cxn modelId="{F29811E0-ABCC-4EBD-BCA9-1B8639A86F7E}" type="presParOf" srcId="{BCC6A662-DE38-4605-8EA3-DE765E86A07F}" destId="{99BD7BA7-6DF3-4F34-9CE0-8311EA624016}" srcOrd="5" destOrd="0" presId="urn:microsoft.com/office/officeart/2008/layout/PictureGrid"/>
    <dgm:cxn modelId="{4578B75F-87B5-4539-8D98-E13AD5F7BBC4}" type="presParOf" srcId="{BCC6A662-DE38-4605-8EA3-DE765E86A07F}" destId="{782EF533-BAB5-4F2D-9A5B-9092392319A7}" srcOrd="6" destOrd="0" presId="urn:microsoft.com/office/officeart/2008/layout/PictureGrid"/>
    <dgm:cxn modelId="{B4F01CC8-437C-4C02-9F9E-695178D78D74}" type="presParOf" srcId="{782EF533-BAB5-4F2D-9A5B-9092392319A7}" destId="{DC6FD6BA-31CC-43CC-B44C-B127A854BA1D}" srcOrd="0" destOrd="0" presId="urn:microsoft.com/office/officeart/2008/layout/PictureGrid"/>
    <dgm:cxn modelId="{A0B15EE7-17DE-4D24-8EAE-877FFFF02E74}" type="presParOf" srcId="{782EF533-BAB5-4F2D-9A5B-9092392319A7}" destId="{075C5FF4-1867-4F60-AB43-FC4DA0FDEC5E}" srcOrd="1" destOrd="0" presId="urn:microsoft.com/office/officeart/2008/layout/PictureGrid"/>
  </dgm:cxnLst>
  <dgm:bg>
    <a:noFill/>
  </dgm:bg>
  <dgm:whole>
    <a:ln>
      <a:noFill/>
    </a:ln>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8B73BC-C7A6-4125-8F97-7DC71716C3D0}">
      <dsp:nvSpPr>
        <dsp:cNvPr id="0" name=""/>
        <dsp:cNvSpPr/>
      </dsp:nvSpPr>
      <dsp:spPr>
        <a:xfrm>
          <a:off x="70779" y="47461"/>
          <a:ext cx="2053908" cy="308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8580" rIns="68580" bIns="0" numCol="1" spcCol="1270" anchor="b" anchorCtr="0">
          <a:noAutofit/>
        </a:bodyPr>
        <a:lstStyle/>
        <a:p>
          <a:pPr lvl="0" algn="ctr" defTabSz="800100">
            <a:lnSpc>
              <a:spcPct val="90000"/>
            </a:lnSpc>
            <a:spcBef>
              <a:spcPct val="0"/>
            </a:spcBef>
            <a:spcAft>
              <a:spcPct val="35000"/>
            </a:spcAft>
          </a:pPr>
          <a:r>
            <a:rPr lang="en-US" sz="1800" kern="1200" dirty="0" smtClean="0">
              <a:solidFill>
                <a:schemeClr val="bg1"/>
              </a:solidFill>
              <a:latin typeface="Times New Roman" panose="02020603050405020304" pitchFamily="18" charset="0"/>
              <a:cs typeface="Times New Roman" panose="02020603050405020304" pitchFamily="18" charset="0"/>
            </a:rPr>
            <a:t>SAD</a:t>
          </a:r>
          <a:endParaRPr lang="en-US" sz="1800" kern="1200" dirty="0">
            <a:solidFill>
              <a:schemeClr val="bg1"/>
            </a:solidFill>
            <a:latin typeface="Times New Roman" panose="02020603050405020304" pitchFamily="18" charset="0"/>
            <a:cs typeface="Times New Roman" panose="02020603050405020304" pitchFamily="18" charset="0"/>
          </a:endParaRPr>
        </a:p>
      </dsp:txBody>
      <dsp:txXfrm>
        <a:off x="70779" y="47461"/>
        <a:ext cx="2053908" cy="308086"/>
      </dsp:txXfrm>
    </dsp:sp>
    <dsp:sp modelId="{3B192D90-AF19-44D2-BF62-B91A203EC453}">
      <dsp:nvSpPr>
        <dsp:cNvPr id="0" name=""/>
        <dsp:cNvSpPr/>
      </dsp:nvSpPr>
      <dsp:spPr>
        <a:xfrm>
          <a:off x="70779" y="416611"/>
          <a:ext cx="2053908" cy="205390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64000" r="-64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5C92492-0E91-45BD-B292-42EA3AC913F4}">
      <dsp:nvSpPr>
        <dsp:cNvPr id="0" name=""/>
        <dsp:cNvSpPr/>
      </dsp:nvSpPr>
      <dsp:spPr>
        <a:xfrm>
          <a:off x="2341803" y="47461"/>
          <a:ext cx="2053908" cy="308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8580" rIns="68580" bIns="0" numCol="1" spcCol="1270" anchor="b" anchorCtr="0">
          <a:noAutofit/>
        </a:bodyPr>
        <a:lstStyle/>
        <a:p>
          <a:pPr lvl="0" algn="ctr" defTabSz="800100">
            <a:lnSpc>
              <a:spcPct val="90000"/>
            </a:lnSpc>
            <a:spcBef>
              <a:spcPct val="0"/>
            </a:spcBef>
            <a:spcAft>
              <a:spcPct val="35000"/>
            </a:spcAft>
          </a:pPr>
          <a:r>
            <a:rPr lang="en-US" sz="1800" kern="1200" dirty="0" smtClean="0">
              <a:solidFill>
                <a:schemeClr val="bg1"/>
              </a:solidFill>
              <a:latin typeface="Times New Roman" panose="02020603050405020304" pitchFamily="18" charset="0"/>
              <a:cs typeface="Times New Roman" panose="02020603050405020304" pitchFamily="18" charset="0"/>
            </a:rPr>
            <a:t>PS</a:t>
          </a:r>
          <a:endParaRPr lang="en-US" sz="1800" kern="1200" dirty="0">
            <a:solidFill>
              <a:schemeClr val="bg1"/>
            </a:solidFill>
            <a:latin typeface="Times New Roman" panose="02020603050405020304" pitchFamily="18" charset="0"/>
            <a:cs typeface="Times New Roman" panose="02020603050405020304" pitchFamily="18" charset="0"/>
          </a:endParaRPr>
        </a:p>
      </dsp:txBody>
      <dsp:txXfrm>
        <a:off x="2341803" y="47461"/>
        <a:ext cx="2053908" cy="308086"/>
      </dsp:txXfrm>
    </dsp:sp>
    <dsp:sp modelId="{27A4B6FD-9C9C-47BD-BE7A-BA3271F1561D}">
      <dsp:nvSpPr>
        <dsp:cNvPr id="0" name=""/>
        <dsp:cNvSpPr/>
      </dsp:nvSpPr>
      <dsp:spPr>
        <a:xfrm>
          <a:off x="2341803" y="416611"/>
          <a:ext cx="2053908" cy="2053908"/>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65000" r="-6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9EC2364-F123-437C-B432-04B5D1757328}">
      <dsp:nvSpPr>
        <dsp:cNvPr id="0" name=""/>
        <dsp:cNvSpPr/>
      </dsp:nvSpPr>
      <dsp:spPr>
        <a:xfrm>
          <a:off x="70779" y="2675910"/>
          <a:ext cx="2053908" cy="308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8580" rIns="68580" bIns="0" numCol="1" spcCol="1270" anchor="b" anchorCtr="0">
          <a:noAutofit/>
        </a:bodyPr>
        <a:lstStyle/>
        <a:p>
          <a:pPr lvl="0" algn="ctr" defTabSz="800100">
            <a:lnSpc>
              <a:spcPct val="90000"/>
            </a:lnSpc>
            <a:spcBef>
              <a:spcPct val="0"/>
            </a:spcBef>
            <a:spcAft>
              <a:spcPct val="35000"/>
            </a:spcAft>
          </a:pPr>
          <a:r>
            <a:rPr lang="en-US" sz="1800" kern="1200" dirty="0" smtClean="0">
              <a:solidFill>
                <a:schemeClr val="bg1"/>
              </a:solidFill>
              <a:latin typeface="Times New Roman" panose="02020603050405020304" pitchFamily="18" charset="0"/>
              <a:cs typeface="Times New Roman" panose="02020603050405020304" pitchFamily="18" charset="0"/>
            </a:rPr>
            <a:t>NEUTRAL</a:t>
          </a:r>
          <a:endParaRPr lang="en-US" sz="1800" kern="1200" dirty="0">
            <a:solidFill>
              <a:schemeClr val="bg1"/>
            </a:solidFill>
            <a:latin typeface="Times New Roman" panose="02020603050405020304" pitchFamily="18" charset="0"/>
            <a:cs typeface="Times New Roman" panose="02020603050405020304" pitchFamily="18" charset="0"/>
          </a:endParaRPr>
        </a:p>
      </dsp:txBody>
      <dsp:txXfrm>
        <a:off x="70779" y="2675910"/>
        <a:ext cx="2053908" cy="308086"/>
      </dsp:txXfrm>
    </dsp:sp>
    <dsp:sp modelId="{4C49A2BD-2267-409D-BDCF-517F3C36BAF2}">
      <dsp:nvSpPr>
        <dsp:cNvPr id="0" name=""/>
        <dsp:cNvSpPr/>
      </dsp:nvSpPr>
      <dsp:spPr>
        <a:xfrm>
          <a:off x="70779" y="3045060"/>
          <a:ext cx="2053908" cy="2053908"/>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62000" r="-6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A1A54FC-E06A-4AB4-A796-F9E4AF7F4CAE}">
      <dsp:nvSpPr>
        <dsp:cNvPr id="0" name=""/>
        <dsp:cNvSpPr/>
      </dsp:nvSpPr>
      <dsp:spPr>
        <a:xfrm>
          <a:off x="2341803" y="2675910"/>
          <a:ext cx="2053908" cy="308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8580" rIns="68580" bIns="0" numCol="1" spcCol="1270" anchor="b" anchorCtr="0">
          <a:noAutofit/>
        </a:bodyPr>
        <a:lstStyle/>
        <a:p>
          <a:pPr lvl="0" algn="ctr" defTabSz="800100">
            <a:lnSpc>
              <a:spcPct val="90000"/>
            </a:lnSpc>
            <a:spcBef>
              <a:spcPct val="0"/>
            </a:spcBef>
            <a:spcAft>
              <a:spcPct val="35000"/>
            </a:spcAft>
          </a:pPr>
          <a:r>
            <a:rPr lang="en-US" sz="1800" kern="1200" dirty="0" smtClean="0">
              <a:solidFill>
                <a:schemeClr val="bg1"/>
              </a:solidFill>
              <a:latin typeface="Times New Roman" panose="02020603050405020304" pitchFamily="18" charset="0"/>
              <a:cs typeface="Times New Roman" panose="02020603050405020304" pitchFamily="18" charset="0"/>
            </a:rPr>
            <a:t>HAPPY</a:t>
          </a:r>
          <a:endParaRPr lang="en-US" sz="1800" kern="1200" dirty="0">
            <a:solidFill>
              <a:schemeClr val="bg1"/>
            </a:solidFill>
            <a:latin typeface="Times New Roman" panose="02020603050405020304" pitchFamily="18" charset="0"/>
            <a:cs typeface="Times New Roman" panose="02020603050405020304" pitchFamily="18" charset="0"/>
          </a:endParaRPr>
        </a:p>
      </dsp:txBody>
      <dsp:txXfrm>
        <a:off x="2341803" y="2675910"/>
        <a:ext cx="2053908" cy="308086"/>
      </dsp:txXfrm>
    </dsp:sp>
    <dsp:sp modelId="{55FAA8A9-26B6-4C4F-AAC0-9B7869D0D97E}">
      <dsp:nvSpPr>
        <dsp:cNvPr id="0" name=""/>
        <dsp:cNvSpPr/>
      </dsp:nvSpPr>
      <dsp:spPr>
        <a:xfrm>
          <a:off x="2341803" y="3045060"/>
          <a:ext cx="2053908" cy="2053908"/>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63000" r="-6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6CC069-81FA-4EAA-B921-28974D783E1D}">
      <dsp:nvSpPr>
        <dsp:cNvPr id="0" name=""/>
        <dsp:cNvSpPr/>
      </dsp:nvSpPr>
      <dsp:spPr>
        <a:xfrm>
          <a:off x="3004" y="75869"/>
          <a:ext cx="2040340" cy="306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8580" rIns="68580" bIns="0" numCol="1" spcCol="1270" anchor="b" anchorCtr="0">
          <a:noAutofit/>
        </a:bodyPr>
        <a:lstStyle/>
        <a:p>
          <a:pPr lvl="0" algn="ctr" defTabSz="800100">
            <a:lnSpc>
              <a:spcPct val="90000"/>
            </a:lnSpc>
            <a:spcBef>
              <a:spcPct val="0"/>
            </a:spcBef>
            <a:spcAft>
              <a:spcPct val="35000"/>
            </a:spcAft>
          </a:pPr>
          <a:r>
            <a:rPr lang="en-US" sz="1800" kern="1200" dirty="0" smtClean="0">
              <a:solidFill>
                <a:schemeClr val="bg1"/>
              </a:solidFill>
              <a:latin typeface="Times New Roman" panose="02020603050405020304" pitchFamily="18" charset="0"/>
              <a:cs typeface="Times New Roman" panose="02020603050405020304" pitchFamily="18" charset="0"/>
            </a:rPr>
            <a:t>FEAR</a:t>
          </a:r>
          <a:endParaRPr lang="en-US" sz="1800" kern="1200" dirty="0">
            <a:solidFill>
              <a:schemeClr val="bg1"/>
            </a:solidFill>
            <a:latin typeface="Times New Roman" panose="02020603050405020304" pitchFamily="18" charset="0"/>
            <a:cs typeface="Times New Roman" panose="02020603050405020304" pitchFamily="18" charset="0"/>
          </a:endParaRPr>
        </a:p>
      </dsp:txBody>
      <dsp:txXfrm>
        <a:off x="3004" y="75869"/>
        <a:ext cx="2040340" cy="306051"/>
      </dsp:txXfrm>
    </dsp:sp>
    <dsp:sp modelId="{4218433C-838A-41E8-B02A-1E466ACA15C1}">
      <dsp:nvSpPr>
        <dsp:cNvPr id="0" name=""/>
        <dsp:cNvSpPr/>
      </dsp:nvSpPr>
      <dsp:spPr>
        <a:xfrm>
          <a:off x="3004" y="442580"/>
          <a:ext cx="2040340" cy="204034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5000" r="-1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78B130E-0725-48AC-9ED3-BB23D2E20513}">
      <dsp:nvSpPr>
        <dsp:cNvPr id="0" name=""/>
        <dsp:cNvSpPr/>
      </dsp:nvSpPr>
      <dsp:spPr>
        <a:xfrm>
          <a:off x="2259024" y="75869"/>
          <a:ext cx="2040340" cy="306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8580" rIns="68580" bIns="0" numCol="1" spcCol="1270" anchor="b" anchorCtr="0">
          <a:noAutofit/>
        </a:bodyPr>
        <a:lstStyle/>
        <a:p>
          <a:pPr lvl="0" algn="ctr" defTabSz="800100">
            <a:lnSpc>
              <a:spcPct val="90000"/>
            </a:lnSpc>
            <a:spcBef>
              <a:spcPct val="0"/>
            </a:spcBef>
            <a:spcAft>
              <a:spcPct val="35000"/>
            </a:spcAft>
          </a:pPr>
          <a:r>
            <a:rPr lang="en-US" sz="1800" kern="1200" dirty="0" smtClean="0">
              <a:solidFill>
                <a:schemeClr val="bg1"/>
              </a:solidFill>
              <a:latin typeface="Times New Roman" panose="02020603050405020304" pitchFamily="18" charset="0"/>
              <a:cs typeface="Times New Roman" panose="02020603050405020304" pitchFamily="18" charset="0"/>
            </a:rPr>
            <a:t>ANGRY</a:t>
          </a:r>
          <a:endParaRPr lang="en-US" sz="1800" kern="1200" dirty="0">
            <a:solidFill>
              <a:schemeClr val="bg1"/>
            </a:solidFill>
            <a:latin typeface="Times New Roman" panose="02020603050405020304" pitchFamily="18" charset="0"/>
            <a:cs typeface="Times New Roman" panose="02020603050405020304" pitchFamily="18" charset="0"/>
          </a:endParaRPr>
        </a:p>
      </dsp:txBody>
      <dsp:txXfrm>
        <a:off x="2259024" y="75869"/>
        <a:ext cx="2040340" cy="306051"/>
      </dsp:txXfrm>
    </dsp:sp>
    <dsp:sp modelId="{CBB5B59C-413E-4E38-A457-E187C806FC41}">
      <dsp:nvSpPr>
        <dsp:cNvPr id="0" name=""/>
        <dsp:cNvSpPr/>
      </dsp:nvSpPr>
      <dsp:spPr>
        <a:xfrm>
          <a:off x="2191693" y="433236"/>
          <a:ext cx="2040340" cy="204034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75000" r="-7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DC67333-970E-4E26-8A11-653991B27368}">
      <dsp:nvSpPr>
        <dsp:cNvPr id="0" name=""/>
        <dsp:cNvSpPr/>
      </dsp:nvSpPr>
      <dsp:spPr>
        <a:xfrm>
          <a:off x="85678" y="2686955"/>
          <a:ext cx="2040340" cy="306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8580" rIns="68580" bIns="0" numCol="1" spcCol="1270" anchor="b" anchorCtr="0">
          <a:noAutofit/>
        </a:bodyPr>
        <a:lstStyle/>
        <a:p>
          <a:pPr lvl="0" algn="ctr" defTabSz="800100">
            <a:lnSpc>
              <a:spcPct val="90000"/>
            </a:lnSpc>
            <a:spcBef>
              <a:spcPct val="0"/>
            </a:spcBef>
            <a:spcAft>
              <a:spcPct val="35000"/>
            </a:spcAft>
          </a:pPr>
          <a:r>
            <a:rPr lang="en-US" sz="1800" kern="1200" dirty="0" smtClean="0">
              <a:solidFill>
                <a:schemeClr val="bg1"/>
              </a:solidFill>
              <a:latin typeface="Times New Roman" panose="02020603050405020304" pitchFamily="18" charset="0"/>
              <a:cs typeface="Times New Roman" panose="02020603050405020304" pitchFamily="18" charset="0"/>
            </a:rPr>
            <a:t>DISGUST</a:t>
          </a:r>
          <a:endParaRPr lang="en-US" sz="1800" kern="1200" dirty="0">
            <a:solidFill>
              <a:schemeClr val="bg1"/>
            </a:solidFill>
            <a:latin typeface="Times New Roman" panose="02020603050405020304" pitchFamily="18" charset="0"/>
            <a:cs typeface="Times New Roman" panose="02020603050405020304" pitchFamily="18" charset="0"/>
          </a:endParaRPr>
        </a:p>
      </dsp:txBody>
      <dsp:txXfrm>
        <a:off x="85678" y="2686955"/>
        <a:ext cx="2040340" cy="306051"/>
      </dsp:txXfrm>
    </dsp:sp>
    <dsp:sp modelId="{6EAA3469-1A50-470B-9A6C-8C271CBB1453}">
      <dsp:nvSpPr>
        <dsp:cNvPr id="0" name=""/>
        <dsp:cNvSpPr/>
      </dsp:nvSpPr>
      <dsp:spPr>
        <a:xfrm>
          <a:off x="146276" y="3041852"/>
          <a:ext cx="2040340" cy="204034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60000" r="-6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506D11F-17B7-482E-9D24-9EBD81030E76}">
      <dsp:nvSpPr>
        <dsp:cNvPr id="0" name=""/>
        <dsp:cNvSpPr/>
      </dsp:nvSpPr>
      <dsp:spPr>
        <a:xfrm>
          <a:off x="3384558" y="4568437"/>
          <a:ext cx="859187" cy="306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8580" rIns="68580" bIns="0" numCol="1" spcCol="1270" anchor="b" anchorCtr="0">
          <a:noAutofit/>
        </a:bodyPr>
        <a:lstStyle/>
        <a:p>
          <a:pPr lvl="0" algn="l" defTabSz="800100">
            <a:lnSpc>
              <a:spcPct val="90000"/>
            </a:lnSpc>
            <a:spcBef>
              <a:spcPct val="0"/>
            </a:spcBef>
            <a:spcAft>
              <a:spcPct val="35000"/>
            </a:spcAft>
          </a:pPr>
          <a:r>
            <a:rPr lang="en-US" sz="1800" kern="1200" dirty="0" smtClean="0">
              <a:solidFill>
                <a:schemeClr val="accent1"/>
              </a:solidFill>
            </a:rPr>
            <a:t>.</a:t>
          </a:r>
          <a:endParaRPr lang="en-US" sz="1800" kern="1200" dirty="0">
            <a:solidFill>
              <a:schemeClr val="accent1"/>
            </a:solidFill>
          </a:endParaRPr>
        </a:p>
      </dsp:txBody>
      <dsp:txXfrm>
        <a:off x="3384558" y="4568437"/>
        <a:ext cx="859187" cy="306051"/>
      </dsp:txXfrm>
    </dsp:sp>
    <dsp:sp modelId="{E59F5A8B-E024-42AE-9B10-29A837F0FEBD}">
      <dsp:nvSpPr>
        <dsp:cNvPr id="0" name=""/>
        <dsp:cNvSpPr/>
      </dsp:nvSpPr>
      <dsp:spPr>
        <a:xfrm>
          <a:off x="3120762" y="4020037"/>
          <a:ext cx="468054" cy="260041"/>
        </a:xfrm>
        <a:prstGeom prst="cloudCallout">
          <a:avLst/>
        </a:prstGeom>
        <a:noFill/>
        <a:ln w="254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EBC702-0E3D-4349-89C1-ACD02E20AFE3}">
      <dsp:nvSpPr>
        <dsp:cNvPr id="0" name=""/>
        <dsp:cNvSpPr/>
      </dsp:nvSpPr>
      <dsp:spPr>
        <a:xfrm>
          <a:off x="210768" y="46704"/>
          <a:ext cx="2021158" cy="3031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4770" rIns="64770" bIns="0" numCol="1" spcCol="1270" anchor="b" anchorCtr="0">
          <a:noAutofit/>
        </a:bodyPr>
        <a:lstStyle/>
        <a:p>
          <a:pPr lvl="0" algn="ctr" defTabSz="755650">
            <a:lnSpc>
              <a:spcPct val="90000"/>
            </a:lnSpc>
            <a:spcBef>
              <a:spcPct val="0"/>
            </a:spcBef>
            <a:spcAft>
              <a:spcPct val="35000"/>
            </a:spcAft>
          </a:pPr>
          <a:r>
            <a:rPr lang="en-US" sz="1700" kern="1200" dirty="0" smtClean="0">
              <a:solidFill>
                <a:schemeClr val="bg1"/>
              </a:solidFill>
              <a:latin typeface="Times New Roman" panose="02020603050405020304" pitchFamily="18" charset="0"/>
              <a:cs typeface="Times New Roman" panose="02020603050405020304" pitchFamily="18" charset="0"/>
            </a:rPr>
            <a:t>SAD</a:t>
          </a:r>
          <a:endParaRPr lang="en-US" sz="1700" kern="1200" dirty="0">
            <a:solidFill>
              <a:schemeClr val="bg1"/>
            </a:solidFill>
            <a:latin typeface="Times New Roman" panose="02020603050405020304" pitchFamily="18" charset="0"/>
            <a:cs typeface="Times New Roman" panose="02020603050405020304" pitchFamily="18" charset="0"/>
          </a:endParaRPr>
        </a:p>
      </dsp:txBody>
      <dsp:txXfrm>
        <a:off x="210768" y="46704"/>
        <a:ext cx="2021158" cy="303173"/>
      </dsp:txXfrm>
    </dsp:sp>
    <dsp:sp modelId="{E423DE26-B8AA-449F-9710-C5A90F02FF41}">
      <dsp:nvSpPr>
        <dsp:cNvPr id="0" name=""/>
        <dsp:cNvSpPr/>
      </dsp:nvSpPr>
      <dsp:spPr>
        <a:xfrm>
          <a:off x="210768" y="409968"/>
          <a:ext cx="2021158" cy="202115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66000" r="-66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D598527-8B95-4DC2-93FE-DC55F3426B56}">
      <dsp:nvSpPr>
        <dsp:cNvPr id="0" name=""/>
        <dsp:cNvSpPr/>
      </dsp:nvSpPr>
      <dsp:spPr>
        <a:xfrm>
          <a:off x="2445580" y="46704"/>
          <a:ext cx="2021158" cy="3031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4770" rIns="64770" bIns="0" numCol="1" spcCol="1270" anchor="b" anchorCtr="0">
          <a:noAutofit/>
        </a:bodyPr>
        <a:lstStyle/>
        <a:p>
          <a:pPr lvl="0" algn="ctr" defTabSz="755650">
            <a:lnSpc>
              <a:spcPct val="90000"/>
            </a:lnSpc>
            <a:spcBef>
              <a:spcPct val="0"/>
            </a:spcBef>
            <a:spcAft>
              <a:spcPct val="35000"/>
            </a:spcAft>
          </a:pPr>
          <a:r>
            <a:rPr lang="en-US" sz="1700" kern="1200" dirty="0" smtClean="0">
              <a:solidFill>
                <a:schemeClr val="bg1"/>
              </a:solidFill>
              <a:latin typeface="Times New Roman" panose="02020603050405020304" pitchFamily="18" charset="0"/>
              <a:cs typeface="Times New Roman" panose="02020603050405020304" pitchFamily="18" charset="0"/>
            </a:rPr>
            <a:t>PS</a:t>
          </a:r>
          <a:endParaRPr lang="en-US" sz="1700" kern="1200" dirty="0">
            <a:solidFill>
              <a:schemeClr val="bg1"/>
            </a:solidFill>
            <a:latin typeface="Times New Roman" panose="02020603050405020304" pitchFamily="18" charset="0"/>
            <a:cs typeface="Times New Roman" panose="02020603050405020304" pitchFamily="18" charset="0"/>
          </a:endParaRPr>
        </a:p>
      </dsp:txBody>
      <dsp:txXfrm>
        <a:off x="2445580" y="46704"/>
        <a:ext cx="2021158" cy="303173"/>
      </dsp:txXfrm>
    </dsp:sp>
    <dsp:sp modelId="{880D18AD-3039-4134-A3CF-FEF17B963CD6}">
      <dsp:nvSpPr>
        <dsp:cNvPr id="0" name=""/>
        <dsp:cNvSpPr/>
      </dsp:nvSpPr>
      <dsp:spPr>
        <a:xfrm>
          <a:off x="2445580" y="409968"/>
          <a:ext cx="2021158" cy="2021158"/>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03000" r="-10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011E03-4614-45FB-B604-0FEEDD05BA52}">
      <dsp:nvSpPr>
        <dsp:cNvPr id="0" name=""/>
        <dsp:cNvSpPr/>
      </dsp:nvSpPr>
      <dsp:spPr>
        <a:xfrm>
          <a:off x="2473313" y="2656689"/>
          <a:ext cx="2021158" cy="3031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4770" rIns="64770" bIns="0" numCol="1" spcCol="1270" anchor="b" anchorCtr="0">
          <a:noAutofit/>
        </a:bodyPr>
        <a:lstStyle/>
        <a:p>
          <a:pPr lvl="0" algn="ctr" defTabSz="755650">
            <a:lnSpc>
              <a:spcPct val="90000"/>
            </a:lnSpc>
            <a:spcBef>
              <a:spcPct val="0"/>
            </a:spcBef>
            <a:spcAft>
              <a:spcPct val="35000"/>
            </a:spcAft>
          </a:pPr>
          <a:r>
            <a:rPr lang="en-US" sz="1700" kern="1200" dirty="0" smtClean="0">
              <a:solidFill>
                <a:schemeClr val="bg1"/>
              </a:solidFill>
              <a:latin typeface="Times New Roman" panose="02020603050405020304" pitchFamily="18" charset="0"/>
              <a:cs typeface="Times New Roman" panose="02020603050405020304" pitchFamily="18" charset="0"/>
            </a:rPr>
            <a:t>FEAR</a:t>
          </a:r>
          <a:endParaRPr lang="en-US" sz="1700" kern="1200" dirty="0">
            <a:solidFill>
              <a:schemeClr val="bg1"/>
            </a:solidFill>
            <a:latin typeface="Times New Roman" panose="02020603050405020304" pitchFamily="18" charset="0"/>
            <a:cs typeface="Times New Roman" panose="02020603050405020304" pitchFamily="18" charset="0"/>
          </a:endParaRPr>
        </a:p>
      </dsp:txBody>
      <dsp:txXfrm>
        <a:off x="2473313" y="2656689"/>
        <a:ext cx="2021158" cy="303173"/>
      </dsp:txXfrm>
    </dsp:sp>
    <dsp:sp modelId="{590E0581-17CD-4B8D-811A-61A77B6EE58E}">
      <dsp:nvSpPr>
        <dsp:cNvPr id="0" name=""/>
        <dsp:cNvSpPr/>
      </dsp:nvSpPr>
      <dsp:spPr>
        <a:xfrm>
          <a:off x="2515677" y="2996506"/>
          <a:ext cx="2021158" cy="2021158"/>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60000" r="-6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A546E00-4852-49E8-86CC-892417787FE4}">
      <dsp:nvSpPr>
        <dsp:cNvPr id="0" name=""/>
        <dsp:cNvSpPr/>
      </dsp:nvSpPr>
      <dsp:spPr>
        <a:xfrm>
          <a:off x="288539" y="2562903"/>
          <a:ext cx="2021158" cy="3031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4770" rIns="64770" bIns="0" numCol="1" spcCol="1270" anchor="b" anchorCtr="0">
          <a:noAutofit/>
        </a:bodyPr>
        <a:lstStyle/>
        <a:p>
          <a:pPr lvl="0" algn="ctr" defTabSz="755650">
            <a:lnSpc>
              <a:spcPct val="90000"/>
            </a:lnSpc>
            <a:spcBef>
              <a:spcPct val="0"/>
            </a:spcBef>
            <a:spcAft>
              <a:spcPct val="35000"/>
            </a:spcAft>
          </a:pPr>
          <a:r>
            <a:rPr lang="en-US" sz="1700" kern="1200" dirty="0" smtClean="0">
              <a:solidFill>
                <a:schemeClr val="bg1"/>
              </a:solidFill>
              <a:latin typeface="Times New Roman" panose="02020603050405020304" pitchFamily="18" charset="0"/>
              <a:cs typeface="Times New Roman" panose="02020603050405020304" pitchFamily="18" charset="0"/>
            </a:rPr>
            <a:t>DISGUST</a:t>
          </a:r>
          <a:endParaRPr lang="en-US" sz="1700" kern="1200" dirty="0">
            <a:solidFill>
              <a:schemeClr val="bg1"/>
            </a:solidFill>
            <a:latin typeface="Times New Roman" panose="02020603050405020304" pitchFamily="18" charset="0"/>
            <a:cs typeface="Times New Roman" panose="02020603050405020304" pitchFamily="18" charset="0"/>
          </a:endParaRPr>
        </a:p>
      </dsp:txBody>
      <dsp:txXfrm>
        <a:off x="288539" y="2562903"/>
        <a:ext cx="2021158" cy="303173"/>
      </dsp:txXfrm>
    </dsp:sp>
    <dsp:sp modelId="{0103BB4B-ACAE-49F9-95C8-27514718488F}">
      <dsp:nvSpPr>
        <dsp:cNvPr id="0" name=""/>
        <dsp:cNvSpPr/>
      </dsp:nvSpPr>
      <dsp:spPr>
        <a:xfrm>
          <a:off x="265094" y="3019951"/>
          <a:ext cx="2021158" cy="2021158"/>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61000" r="-6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625ACE-AC63-467E-832F-27C3E4BD1136}">
      <dsp:nvSpPr>
        <dsp:cNvPr id="0" name=""/>
        <dsp:cNvSpPr/>
      </dsp:nvSpPr>
      <dsp:spPr>
        <a:xfrm>
          <a:off x="168114" y="45840"/>
          <a:ext cx="1983729" cy="297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4770" rIns="64770" bIns="0" numCol="1" spcCol="1270" anchor="b" anchorCtr="0">
          <a:noAutofit/>
        </a:bodyPr>
        <a:lstStyle/>
        <a:p>
          <a:pPr lvl="0" algn="ctr" defTabSz="755650">
            <a:lnSpc>
              <a:spcPct val="90000"/>
            </a:lnSpc>
            <a:spcBef>
              <a:spcPct val="0"/>
            </a:spcBef>
            <a:spcAft>
              <a:spcPct val="35000"/>
            </a:spcAft>
          </a:pPr>
          <a:r>
            <a:rPr lang="en-US" sz="1700" kern="1200" dirty="0" smtClean="0">
              <a:solidFill>
                <a:schemeClr val="bg1"/>
              </a:solidFill>
              <a:latin typeface="Times New Roman" panose="02020603050405020304" pitchFamily="18" charset="0"/>
              <a:cs typeface="Times New Roman" panose="02020603050405020304" pitchFamily="18" charset="0"/>
            </a:rPr>
            <a:t>NEUTRAL</a:t>
          </a:r>
          <a:endParaRPr lang="en-US" sz="1700" kern="1200" dirty="0">
            <a:solidFill>
              <a:schemeClr val="bg1"/>
            </a:solidFill>
            <a:latin typeface="Times New Roman" panose="02020603050405020304" pitchFamily="18" charset="0"/>
            <a:cs typeface="Times New Roman" panose="02020603050405020304" pitchFamily="18" charset="0"/>
          </a:endParaRPr>
        </a:p>
      </dsp:txBody>
      <dsp:txXfrm>
        <a:off x="168114" y="45840"/>
        <a:ext cx="1983729" cy="297559"/>
      </dsp:txXfrm>
    </dsp:sp>
    <dsp:sp modelId="{554A55CE-360E-4F90-A275-071491F4B0D1}">
      <dsp:nvSpPr>
        <dsp:cNvPr id="0" name=""/>
        <dsp:cNvSpPr/>
      </dsp:nvSpPr>
      <dsp:spPr>
        <a:xfrm>
          <a:off x="210367" y="402376"/>
          <a:ext cx="1983729" cy="198372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56000" r="-56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B9104F-E852-4F51-93CC-0AFA249E29A2}">
      <dsp:nvSpPr>
        <dsp:cNvPr id="0" name=""/>
        <dsp:cNvSpPr/>
      </dsp:nvSpPr>
      <dsp:spPr>
        <a:xfrm>
          <a:off x="290546" y="2578026"/>
          <a:ext cx="1983729" cy="297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4770" rIns="64770" bIns="0" numCol="1" spcCol="1270" anchor="b" anchorCtr="0">
          <a:noAutofit/>
        </a:bodyPr>
        <a:lstStyle/>
        <a:p>
          <a:pPr lvl="0" algn="ctr" defTabSz="755650">
            <a:lnSpc>
              <a:spcPct val="90000"/>
            </a:lnSpc>
            <a:spcBef>
              <a:spcPct val="0"/>
            </a:spcBef>
            <a:spcAft>
              <a:spcPct val="35000"/>
            </a:spcAft>
          </a:pPr>
          <a:r>
            <a:rPr lang="en-US" sz="1700" kern="1200" dirty="0" smtClean="0">
              <a:solidFill>
                <a:schemeClr val="bg1"/>
              </a:solidFill>
              <a:latin typeface="Times New Roman" panose="02020603050405020304" pitchFamily="18" charset="0"/>
              <a:cs typeface="Times New Roman" panose="02020603050405020304" pitchFamily="18" charset="0"/>
            </a:rPr>
            <a:t>HAPPY</a:t>
          </a:r>
          <a:endParaRPr lang="en-US" sz="1700" kern="1200" dirty="0">
            <a:solidFill>
              <a:schemeClr val="bg1"/>
            </a:solidFill>
            <a:latin typeface="Times New Roman" panose="02020603050405020304" pitchFamily="18" charset="0"/>
            <a:cs typeface="Times New Roman" panose="02020603050405020304" pitchFamily="18" charset="0"/>
          </a:endParaRPr>
        </a:p>
      </dsp:txBody>
      <dsp:txXfrm>
        <a:off x="290546" y="2578026"/>
        <a:ext cx="1983729" cy="297559"/>
      </dsp:txXfrm>
    </dsp:sp>
    <dsp:sp modelId="{34BC7730-9A9F-4D1F-BC3E-F82D5F23A8B5}">
      <dsp:nvSpPr>
        <dsp:cNvPr id="0" name=""/>
        <dsp:cNvSpPr/>
      </dsp:nvSpPr>
      <dsp:spPr>
        <a:xfrm>
          <a:off x="263111" y="2957995"/>
          <a:ext cx="1983729" cy="198372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64000" r="-64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E0292A-8DC4-4143-B36E-59F71995E205}">
      <dsp:nvSpPr>
        <dsp:cNvPr id="0" name=""/>
        <dsp:cNvSpPr/>
      </dsp:nvSpPr>
      <dsp:spPr>
        <a:xfrm>
          <a:off x="2407229" y="110909"/>
          <a:ext cx="1983729" cy="297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4770" rIns="64770" bIns="0" numCol="1" spcCol="1270" anchor="b" anchorCtr="0">
          <a:noAutofit/>
        </a:bodyPr>
        <a:lstStyle/>
        <a:p>
          <a:pPr lvl="0" algn="ctr" defTabSz="755650">
            <a:lnSpc>
              <a:spcPct val="90000"/>
            </a:lnSpc>
            <a:spcBef>
              <a:spcPct val="0"/>
            </a:spcBef>
            <a:spcAft>
              <a:spcPct val="35000"/>
            </a:spcAft>
          </a:pPr>
          <a:r>
            <a:rPr lang="en-US" sz="1700" kern="1200" dirty="0" smtClean="0">
              <a:solidFill>
                <a:schemeClr val="bg1"/>
              </a:solidFill>
              <a:latin typeface="Times New Roman" panose="02020603050405020304" pitchFamily="18" charset="0"/>
              <a:cs typeface="Times New Roman" panose="02020603050405020304" pitchFamily="18" charset="0"/>
            </a:rPr>
            <a:t>ANGRY</a:t>
          </a:r>
          <a:endParaRPr lang="en-US" sz="1700" kern="1200" dirty="0">
            <a:solidFill>
              <a:schemeClr val="bg1"/>
            </a:solidFill>
            <a:latin typeface="Times New Roman" panose="02020603050405020304" pitchFamily="18" charset="0"/>
            <a:cs typeface="Times New Roman" panose="02020603050405020304" pitchFamily="18" charset="0"/>
          </a:endParaRPr>
        </a:p>
      </dsp:txBody>
      <dsp:txXfrm>
        <a:off x="2407229" y="110909"/>
        <a:ext cx="1983729" cy="297559"/>
      </dsp:txXfrm>
    </dsp:sp>
    <dsp:sp modelId="{DD73B04E-39A5-4B27-B15F-89A45EA69279}">
      <dsp:nvSpPr>
        <dsp:cNvPr id="0" name=""/>
        <dsp:cNvSpPr/>
      </dsp:nvSpPr>
      <dsp:spPr>
        <a:xfrm>
          <a:off x="2383781" y="432272"/>
          <a:ext cx="1983729" cy="198372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98000" r="-98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6FD6BA-31CC-43CC-B44C-B127A854BA1D}">
      <dsp:nvSpPr>
        <dsp:cNvPr id="0" name=""/>
        <dsp:cNvSpPr/>
      </dsp:nvSpPr>
      <dsp:spPr>
        <a:xfrm>
          <a:off x="2529655" y="4330378"/>
          <a:ext cx="1983729" cy="297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0480" rIns="30480" bIns="0" numCol="1" spcCol="1270" anchor="b" anchorCtr="0">
          <a:noAutofit/>
        </a:bodyPr>
        <a:lstStyle/>
        <a:p>
          <a:pPr lvl="0" algn="l" defTabSz="355600">
            <a:lnSpc>
              <a:spcPct val="90000"/>
            </a:lnSpc>
            <a:spcBef>
              <a:spcPct val="0"/>
            </a:spcBef>
            <a:spcAft>
              <a:spcPct val="35000"/>
            </a:spcAft>
          </a:pPr>
          <a:r>
            <a:rPr lang="en-US" sz="800" kern="1200" dirty="0" smtClean="0">
              <a:latin typeface="+mn-lt"/>
            </a:rPr>
            <a:t>.</a:t>
          </a:r>
        </a:p>
        <a:p>
          <a:pPr lvl="0" algn="l" defTabSz="355600">
            <a:lnSpc>
              <a:spcPct val="90000"/>
            </a:lnSpc>
            <a:spcBef>
              <a:spcPct val="0"/>
            </a:spcBef>
            <a:spcAft>
              <a:spcPct val="35000"/>
            </a:spcAft>
          </a:pPr>
          <a:endParaRPr lang="en-US" sz="800" kern="1200" dirty="0">
            <a:latin typeface="+mn-lt"/>
          </a:endParaRPr>
        </a:p>
      </dsp:txBody>
      <dsp:txXfrm>
        <a:off x="2529655" y="4330378"/>
        <a:ext cx="1983729" cy="297559"/>
      </dsp:txXfrm>
    </dsp:sp>
    <dsp:sp modelId="{075C5FF4-1867-4F60-AB43-FC4DA0FDEC5E}">
      <dsp:nvSpPr>
        <dsp:cNvPr id="0" name=""/>
        <dsp:cNvSpPr/>
      </dsp:nvSpPr>
      <dsp:spPr>
        <a:xfrm>
          <a:off x="3114336" y="4159670"/>
          <a:ext cx="478138" cy="358856"/>
        </a:xfrm>
        <a:prstGeom prst="cloudCallout">
          <a:avLst/>
        </a:prstGeom>
        <a:noFill/>
        <a:ln w="254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PictureGrid">
  <dgm:title val=""/>
  <dgm:desc val=""/>
  <dgm:catLst>
    <dgm:cat type="picture" pri="11000"/>
    <dgm:cat type="pictureconvert" pri="11000"/>
  </dgm:catLst>
  <dgm:samp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lte" val="4">
        <dgm:choose name="Name3">
          <dgm:if name="Name4" func="var" arg="dir" op="equ" val="norm">
            <dgm:alg type="snake">
              <dgm:param type="off" val="ctr"/>
              <dgm:param type="bkpt" val="fixed"/>
              <dgm:param type="bkPtFixedVal" val="2"/>
            </dgm:alg>
          </dgm:if>
          <dgm:else name="Name5">
            <dgm:alg type="snake">
              <dgm:param type="off" val="ctr"/>
              <dgm:param type="grDir" val="tR"/>
              <dgm:param type="bkpt" val="fixed"/>
              <dgm:param type="bkPtFixedVal" val="2"/>
            </dgm:alg>
          </dgm:else>
        </dgm:choose>
      </dgm:if>
      <dgm:else name="Name6">
        <dgm:choose name="Name7">
          <dgm:if name="Name8" axis="ch" ptType="node" func="cnt" op="lte" val="9">
            <dgm:choose name="Name9">
              <dgm:if name="Name10" func="var" arg="dir" op="equ" val="norm">
                <dgm:alg type="snake">
                  <dgm:param type="off" val="ctr"/>
                  <dgm:param type="bkpt" val="fixed"/>
                  <dgm:param type="bkPtFixedVal" val="3"/>
                </dgm:alg>
              </dgm:if>
              <dgm:else name="Name11">
                <dgm:alg type="snake">
                  <dgm:param type="off" val="ctr"/>
                  <dgm:param type="grDir" val="tR"/>
                  <dgm:param type="bkpt" val="fixed"/>
                  <dgm:param type="bkPtFixedVal" val="3"/>
                </dgm:alg>
              </dgm:else>
            </dgm:choose>
          </dgm:if>
          <dgm:else name="Name12">
            <dgm:choose name="Name13">
              <dgm:if name="Name14" axis="ch" ptType="node" func="cnt" op="lte" val="16">
                <dgm:choose name="Name15">
                  <dgm:if name="Name16" func="var" arg="dir" op="equ" val="norm">
                    <dgm:alg type="snake">
                      <dgm:param type="off" val="ctr"/>
                      <dgm:param type="bkpt" val="fixed"/>
                      <dgm:param type="bkPtFixedVal" val="4"/>
                    </dgm:alg>
                  </dgm:if>
                  <dgm:else name="Name17">
                    <dgm:alg type="snake">
                      <dgm:param type="off" val="ctr"/>
                      <dgm:param type="grDir" val="tR"/>
                      <dgm:param type="bkpt" val="fixed"/>
                      <dgm:param type="bkPtFixedVal" val="4"/>
                    </dgm:alg>
                  </dgm:else>
                </dgm:choose>
              </dgm:if>
              <dgm:else name="Name18">
                <dgm:choose name="Name19">
                  <dgm:if name="Name20" axis="ch" ptType="node" func="cnt" op="lte" val="25">
                    <dgm:choose name="Name21">
                      <dgm:if name="Name22" func="var" arg="dir" op="equ" val="norm">
                        <dgm:alg type="snake">
                          <dgm:param type="off" val="ctr"/>
                          <dgm:param type="bkpt" val="fixed"/>
                          <dgm:param type="bkPtFixedVal" val="5"/>
                        </dgm:alg>
                      </dgm:if>
                      <dgm:else name="Name23">
                        <dgm:alg type="snake">
                          <dgm:param type="off" val="ctr"/>
                          <dgm:param type="grDir" val="tR"/>
                          <dgm:param type="bkpt" val="fixed"/>
                          <dgm:param type="bkPtFixedVal" val="5"/>
                        </dgm:alg>
                      </dgm:else>
                    </dgm:choose>
                  </dgm:if>
                  <dgm:else name="Name24">
                    <dgm:choose name="Name25">
                      <dgm:if name="Name26" func="var" arg="dir" op="equ" val="norm">
                        <dgm:alg type="snake">
                          <dgm:param type="off" val="ctr"/>
                        </dgm:alg>
                      </dgm:if>
                      <dgm:else name="Name27">
                        <dgm:alg type="snake">
                          <dgm:param type="off" val="ctr"/>
                          <dgm:param type="grDir" val="tR"/>
                        </dgm:alg>
                      </dgm:else>
                    </dgm:choose>
                  </dgm:else>
                </dgm:choose>
              </dgm:else>
            </dgm:choose>
          </dgm:else>
        </dgm:choose>
      </dgm:else>
    </dgm:choose>
    <dgm:shape xmlns:r="http://schemas.openxmlformats.org/officeDocument/2006/relationships" r:blip="">
      <dgm:adjLst/>
    </dgm:shape>
    <dgm:constrLst>
      <dgm:constr type="primFontSz" for="des" ptType="node" op="equ" val="65"/>
      <dgm:constr type="w" for="ch" forName="composite" refType="h" fact="0.8"/>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0.7568"/>
        </dgm:alg>
        <dgm:shape xmlns:r="http://schemas.openxmlformats.org/officeDocument/2006/relationships" r:blip="">
          <dgm:adjLst/>
        </dgm:shape>
        <dgm:constrLst>
          <dgm:constr type="l" for="ch" forName="rect1" refType="w" fact="0"/>
          <dgm:constr type="t" for="ch" forName="rect1" refType="h" fact="0.15"/>
          <dgm:constr type="w" for="ch" forName="rect1" refType="w"/>
          <dgm:constr type="h" for="ch" forName="rect1" refType="w"/>
          <dgm:constr type="l" for="ch" forName="rect2" refType="w" fact="0"/>
          <dgm:constr type="t" for="ch" forName="rect2" refType="h" fact="0"/>
          <dgm:constr type="w" for="ch" forName="rect2" refType="w"/>
          <dgm:constr type="h" for="ch" forName="rect2" refType="w" fact="0.15"/>
        </dgm:constrLst>
        <dgm:layoutNode name="rect2" styleLbl="revTx">
          <dgm:varLst>
            <dgm:bulletEnabled val="1"/>
          </dgm:varLst>
          <dgm:alg type="tx">
            <dgm:param type="stBulletLvl" val="3"/>
            <dgm:param type="parTxLTRAlign" val="l"/>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3"/>
            <dgm:constr type="tMarg" refType="primFontSz" fact="0.3"/>
            <dgm:constr type="bMarg" refType="primFontSz" fact="0"/>
            <dgm:constr type="secFontSz" refType="primFontSz" fact="0.8"/>
          </dgm:constrLst>
          <dgm:ruleLst>
            <dgm:rule type="primFontSz" val="5" fact="NaN" max="NaN"/>
          </dgm:ruleLst>
        </dgm:layoutNode>
        <dgm:layoutNode name="rect1"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PictureGrid">
  <dgm:title val=""/>
  <dgm:desc val=""/>
  <dgm:catLst>
    <dgm:cat type="picture" pri="11000"/>
    <dgm:cat type="pictureconvert" pri="11000"/>
  </dgm:catLst>
  <dgm:samp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lte" val="4">
        <dgm:choose name="Name3">
          <dgm:if name="Name4" func="var" arg="dir" op="equ" val="norm">
            <dgm:alg type="snake">
              <dgm:param type="off" val="ctr"/>
              <dgm:param type="bkpt" val="fixed"/>
              <dgm:param type="bkPtFixedVal" val="2"/>
            </dgm:alg>
          </dgm:if>
          <dgm:else name="Name5">
            <dgm:alg type="snake">
              <dgm:param type="off" val="ctr"/>
              <dgm:param type="grDir" val="tR"/>
              <dgm:param type="bkpt" val="fixed"/>
              <dgm:param type="bkPtFixedVal" val="2"/>
            </dgm:alg>
          </dgm:else>
        </dgm:choose>
      </dgm:if>
      <dgm:else name="Name6">
        <dgm:choose name="Name7">
          <dgm:if name="Name8" axis="ch" ptType="node" func="cnt" op="lte" val="9">
            <dgm:choose name="Name9">
              <dgm:if name="Name10" func="var" arg="dir" op="equ" val="norm">
                <dgm:alg type="snake">
                  <dgm:param type="off" val="ctr"/>
                  <dgm:param type="bkpt" val="fixed"/>
                  <dgm:param type="bkPtFixedVal" val="3"/>
                </dgm:alg>
              </dgm:if>
              <dgm:else name="Name11">
                <dgm:alg type="snake">
                  <dgm:param type="off" val="ctr"/>
                  <dgm:param type="grDir" val="tR"/>
                  <dgm:param type="bkpt" val="fixed"/>
                  <dgm:param type="bkPtFixedVal" val="3"/>
                </dgm:alg>
              </dgm:else>
            </dgm:choose>
          </dgm:if>
          <dgm:else name="Name12">
            <dgm:choose name="Name13">
              <dgm:if name="Name14" axis="ch" ptType="node" func="cnt" op="lte" val="16">
                <dgm:choose name="Name15">
                  <dgm:if name="Name16" func="var" arg="dir" op="equ" val="norm">
                    <dgm:alg type="snake">
                      <dgm:param type="off" val="ctr"/>
                      <dgm:param type="bkpt" val="fixed"/>
                      <dgm:param type="bkPtFixedVal" val="4"/>
                    </dgm:alg>
                  </dgm:if>
                  <dgm:else name="Name17">
                    <dgm:alg type="snake">
                      <dgm:param type="off" val="ctr"/>
                      <dgm:param type="grDir" val="tR"/>
                      <dgm:param type="bkpt" val="fixed"/>
                      <dgm:param type="bkPtFixedVal" val="4"/>
                    </dgm:alg>
                  </dgm:else>
                </dgm:choose>
              </dgm:if>
              <dgm:else name="Name18">
                <dgm:choose name="Name19">
                  <dgm:if name="Name20" axis="ch" ptType="node" func="cnt" op="lte" val="25">
                    <dgm:choose name="Name21">
                      <dgm:if name="Name22" func="var" arg="dir" op="equ" val="norm">
                        <dgm:alg type="snake">
                          <dgm:param type="off" val="ctr"/>
                          <dgm:param type="bkpt" val="fixed"/>
                          <dgm:param type="bkPtFixedVal" val="5"/>
                        </dgm:alg>
                      </dgm:if>
                      <dgm:else name="Name23">
                        <dgm:alg type="snake">
                          <dgm:param type="off" val="ctr"/>
                          <dgm:param type="grDir" val="tR"/>
                          <dgm:param type="bkpt" val="fixed"/>
                          <dgm:param type="bkPtFixedVal" val="5"/>
                        </dgm:alg>
                      </dgm:else>
                    </dgm:choose>
                  </dgm:if>
                  <dgm:else name="Name24">
                    <dgm:choose name="Name25">
                      <dgm:if name="Name26" func="var" arg="dir" op="equ" val="norm">
                        <dgm:alg type="snake">
                          <dgm:param type="off" val="ctr"/>
                        </dgm:alg>
                      </dgm:if>
                      <dgm:else name="Name27">
                        <dgm:alg type="snake">
                          <dgm:param type="off" val="ctr"/>
                          <dgm:param type="grDir" val="tR"/>
                        </dgm:alg>
                      </dgm:else>
                    </dgm:choose>
                  </dgm:else>
                </dgm:choose>
              </dgm:else>
            </dgm:choose>
          </dgm:else>
        </dgm:choose>
      </dgm:else>
    </dgm:choose>
    <dgm:shape xmlns:r="http://schemas.openxmlformats.org/officeDocument/2006/relationships" r:blip="">
      <dgm:adjLst/>
    </dgm:shape>
    <dgm:constrLst>
      <dgm:constr type="primFontSz" for="des" ptType="node" op="equ" val="65"/>
      <dgm:constr type="w" for="ch" forName="composite" refType="h" fact="0.8"/>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0.7568"/>
        </dgm:alg>
        <dgm:shape xmlns:r="http://schemas.openxmlformats.org/officeDocument/2006/relationships" r:blip="">
          <dgm:adjLst/>
        </dgm:shape>
        <dgm:constrLst>
          <dgm:constr type="l" for="ch" forName="rect1" refType="w" fact="0"/>
          <dgm:constr type="t" for="ch" forName="rect1" refType="h" fact="0.15"/>
          <dgm:constr type="w" for="ch" forName="rect1" refType="w"/>
          <dgm:constr type="h" for="ch" forName="rect1" refType="w"/>
          <dgm:constr type="l" for="ch" forName="rect2" refType="w" fact="0"/>
          <dgm:constr type="t" for="ch" forName="rect2" refType="h" fact="0"/>
          <dgm:constr type="w" for="ch" forName="rect2" refType="w"/>
          <dgm:constr type="h" for="ch" forName="rect2" refType="w" fact="0.15"/>
        </dgm:constrLst>
        <dgm:layoutNode name="rect2" styleLbl="revTx">
          <dgm:varLst>
            <dgm:bulletEnabled val="1"/>
          </dgm:varLst>
          <dgm:alg type="tx">
            <dgm:param type="stBulletLvl" val="3"/>
            <dgm:param type="parTxLTRAlign" val="l"/>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3"/>
            <dgm:constr type="tMarg" refType="primFontSz" fact="0.3"/>
            <dgm:constr type="bMarg" refType="primFontSz" fact="0"/>
            <dgm:constr type="secFontSz" refType="primFontSz" fact="0.8"/>
          </dgm:constrLst>
          <dgm:ruleLst>
            <dgm:rule type="primFontSz" val="5" fact="NaN" max="NaN"/>
          </dgm:ruleLst>
        </dgm:layoutNode>
        <dgm:layoutNode name="rect1"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PictureGrid">
  <dgm:title val=""/>
  <dgm:desc val=""/>
  <dgm:catLst>
    <dgm:cat type="picture" pri="11000"/>
    <dgm:cat type="pictureconvert" pri="11000"/>
  </dgm:catLst>
  <dgm:samp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lte" val="4">
        <dgm:choose name="Name3">
          <dgm:if name="Name4" func="var" arg="dir" op="equ" val="norm">
            <dgm:alg type="snake">
              <dgm:param type="off" val="ctr"/>
              <dgm:param type="bkpt" val="fixed"/>
              <dgm:param type="bkPtFixedVal" val="2"/>
            </dgm:alg>
          </dgm:if>
          <dgm:else name="Name5">
            <dgm:alg type="snake">
              <dgm:param type="off" val="ctr"/>
              <dgm:param type="grDir" val="tR"/>
              <dgm:param type="bkpt" val="fixed"/>
              <dgm:param type="bkPtFixedVal" val="2"/>
            </dgm:alg>
          </dgm:else>
        </dgm:choose>
      </dgm:if>
      <dgm:else name="Name6">
        <dgm:choose name="Name7">
          <dgm:if name="Name8" axis="ch" ptType="node" func="cnt" op="lte" val="9">
            <dgm:choose name="Name9">
              <dgm:if name="Name10" func="var" arg="dir" op="equ" val="norm">
                <dgm:alg type="snake">
                  <dgm:param type="off" val="ctr"/>
                  <dgm:param type="bkpt" val="fixed"/>
                  <dgm:param type="bkPtFixedVal" val="3"/>
                </dgm:alg>
              </dgm:if>
              <dgm:else name="Name11">
                <dgm:alg type="snake">
                  <dgm:param type="off" val="ctr"/>
                  <dgm:param type="grDir" val="tR"/>
                  <dgm:param type="bkpt" val="fixed"/>
                  <dgm:param type="bkPtFixedVal" val="3"/>
                </dgm:alg>
              </dgm:else>
            </dgm:choose>
          </dgm:if>
          <dgm:else name="Name12">
            <dgm:choose name="Name13">
              <dgm:if name="Name14" axis="ch" ptType="node" func="cnt" op="lte" val="16">
                <dgm:choose name="Name15">
                  <dgm:if name="Name16" func="var" arg="dir" op="equ" val="norm">
                    <dgm:alg type="snake">
                      <dgm:param type="off" val="ctr"/>
                      <dgm:param type="bkpt" val="fixed"/>
                      <dgm:param type="bkPtFixedVal" val="4"/>
                    </dgm:alg>
                  </dgm:if>
                  <dgm:else name="Name17">
                    <dgm:alg type="snake">
                      <dgm:param type="off" val="ctr"/>
                      <dgm:param type="grDir" val="tR"/>
                      <dgm:param type="bkpt" val="fixed"/>
                      <dgm:param type="bkPtFixedVal" val="4"/>
                    </dgm:alg>
                  </dgm:else>
                </dgm:choose>
              </dgm:if>
              <dgm:else name="Name18">
                <dgm:choose name="Name19">
                  <dgm:if name="Name20" axis="ch" ptType="node" func="cnt" op="lte" val="25">
                    <dgm:choose name="Name21">
                      <dgm:if name="Name22" func="var" arg="dir" op="equ" val="norm">
                        <dgm:alg type="snake">
                          <dgm:param type="off" val="ctr"/>
                          <dgm:param type="bkpt" val="fixed"/>
                          <dgm:param type="bkPtFixedVal" val="5"/>
                        </dgm:alg>
                      </dgm:if>
                      <dgm:else name="Name23">
                        <dgm:alg type="snake">
                          <dgm:param type="off" val="ctr"/>
                          <dgm:param type="grDir" val="tR"/>
                          <dgm:param type="bkpt" val="fixed"/>
                          <dgm:param type="bkPtFixedVal" val="5"/>
                        </dgm:alg>
                      </dgm:else>
                    </dgm:choose>
                  </dgm:if>
                  <dgm:else name="Name24">
                    <dgm:choose name="Name25">
                      <dgm:if name="Name26" func="var" arg="dir" op="equ" val="norm">
                        <dgm:alg type="snake">
                          <dgm:param type="off" val="ctr"/>
                        </dgm:alg>
                      </dgm:if>
                      <dgm:else name="Name27">
                        <dgm:alg type="snake">
                          <dgm:param type="off" val="ctr"/>
                          <dgm:param type="grDir" val="tR"/>
                        </dgm:alg>
                      </dgm:else>
                    </dgm:choose>
                  </dgm:else>
                </dgm:choose>
              </dgm:else>
            </dgm:choose>
          </dgm:else>
        </dgm:choose>
      </dgm:else>
    </dgm:choose>
    <dgm:shape xmlns:r="http://schemas.openxmlformats.org/officeDocument/2006/relationships" r:blip="">
      <dgm:adjLst/>
    </dgm:shape>
    <dgm:constrLst>
      <dgm:constr type="primFontSz" for="des" ptType="node" op="equ" val="65"/>
      <dgm:constr type="w" for="ch" forName="composite" refType="h" fact="0.8"/>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0.7568"/>
        </dgm:alg>
        <dgm:shape xmlns:r="http://schemas.openxmlformats.org/officeDocument/2006/relationships" r:blip="">
          <dgm:adjLst/>
        </dgm:shape>
        <dgm:constrLst>
          <dgm:constr type="l" for="ch" forName="rect1" refType="w" fact="0"/>
          <dgm:constr type="t" for="ch" forName="rect1" refType="h" fact="0.15"/>
          <dgm:constr type="w" for="ch" forName="rect1" refType="w"/>
          <dgm:constr type="h" for="ch" forName="rect1" refType="w"/>
          <dgm:constr type="l" for="ch" forName="rect2" refType="w" fact="0"/>
          <dgm:constr type="t" for="ch" forName="rect2" refType="h" fact="0"/>
          <dgm:constr type="w" for="ch" forName="rect2" refType="w"/>
          <dgm:constr type="h" for="ch" forName="rect2" refType="w" fact="0.15"/>
        </dgm:constrLst>
        <dgm:layoutNode name="rect2" styleLbl="revTx">
          <dgm:varLst>
            <dgm:bulletEnabled val="1"/>
          </dgm:varLst>
          <dgm:alg type="tx">
            <dgm:param type="stBulletLvl" val="3"/>
            <dgm:param type="parTxLTRAlign" val="l"/>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3"/>
            <dgm:constr type="tMarg" refType="primFontSz" fact="0.3"/>
            <dgm:constr type="bMarg" refType="primFontSz" fact="0"/>
            <dgm:constr type="secFontSz" refType="primFontSz" fact="0.8"/>
          </dgm:constrLst>
          <dgm:ruleLst>
            <dgm:rule type="primFontSz" val="5" fact="NaN" max="NaN"/>
          </dgm:ruleLst>
        </dgm:layoutNode>
        <dgm:layoutNode name="rect1"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PictureGrid">
  <dgm:title val=""/>
  <dgm:desc val=""/>
  <dgm:catLst>
    <dgm:cat type="picture" pri="11000"/>
    <dgm:cat type="pictureconvert" pri="11000"/>
  </dgm:catLst>
  <dgm:samp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lte" val="4">
        <dgm:choose name="Name3">
          <dgm:if name="Name4" func="var" arg="dir" op="equ" val="norm">
            <dgm:alg type="snake">
              <dgm:param type="off" val="ctr"/>
              <dgm:param type="bkpt" val="fixed"/>
              <dgm:param type="bkPtFixedVal" val="2"/>
            </dgm:alg>
          </dgm:if>
          <dgm:else name="Name5">
            <dgm:alg type="snake">
              <dgm:param type="off" val="ctr"/>
              <dgm:param type="grDir" val="tR"/>
              <dgm:param type="bkpt" val="fixed"/>
              <dgm:param type="bkPtFixedVal" val="2"/>
            </dgm:alg>
          </dgm:else>
        </dgm:choose>
      </dgm:if>
      <dgm:else name="Name6">
        <dgm:choose name="Name7">
          <dgm:if name="Name8" axis="ch" ptType="node" func="cnt" op="lte" val="9">
            <dgm:choose name="Name9">
              <dgm:if name="Name10" func="var" arg="dir" op="equ" val="norm">
                <dgm:alg type="snake">
                  <dgm:param type="off" val="ctr"/>
                  <dgm:param type="bkpt" val="fixed"/>
                  <dgm:param type="bkPtFixedVal" val="3"/>
                </dgm:alg>
              </dgm:if>
              <dgm:else name="Name11">
                <dgm:alg type="snake">
                  <dgm:param type="off" val="ctr"/>
                  <dgm:param type="grDir" val="tR"/>
                  <dgm:param type="bkpt" val="fixed"/>
                  <dgm:param type="bkPtFixedVal" val="3"/>
                </dgm:alg>
              </dgm:else>
            </dgm:choose>
          </dgm:if>
          <dgm:else name="Name12">
            <dgm:choose name="Name13">
              <dgm:if name="Name14" axis="ch" ptType="node" func="cnt" op="lte" val="16">
                <dgm:choose name="Name15">
                  <dgm:if name="Name16" func="var" arg="dir" op="equ" val="norm">
                    <dgm:alg type="snake">
                      <dgm:param type="off" val="ctr"/>
                      <dgm:param type="bkpt" val="fixed"/>
                      <dgm:param type="bkPtFixedVal" val="4"/>
                    </dgm:alg>
                  </dgm:if>
                  <dgm:else name="Name17">
                    <dgm:alg type="snake">
                      <dgm:param type="off" val="ctr"/>
                      <dgm:param type="grDir" val="tR"/>
                      <dgm:param type="bkpt" val="fixed"/>
                      <dgm:param type="bkPtFixedVal" val="4"/>
                    </dgm:alg>
                  </dgm:else>
                </dgm:choose>
              </dgm:if>
              <dgm:else name="Name18">
                <dgm:choose name="Name19">
                  <dgm:if name="Name20" axis="ch" ptType="node" func="cnt" op="lte" val="25">
                    <dgm:choose name="Name21">
                      <dgm:if name="Name22" func="var" arg="dir" op="equ" val="norm">
                        <dgm:alg type="snake">
                          <dgm:param type="off" val="ctr"/>
                          <dgm:param type="bkpt" val="fixed"/>
                          <dgm:param type="bkPtFixedVal" val="5"/>
                        </dgm:alg>
                      </dgm:if>
                      <dgm:else name="Name23">
                        <dgm:alg type="snake">
                          <dgm:param type="off" val="ctr"/>
                          <dgm:param type="grDir" val="tR"/>
                          <dgm:param type="bkpt" val="fixed"/>
                          <dgm:param type="bkPtFixedVal" val="5"/>
                        </dgm:alg>
                      </dgm:else>
                    </dgm:choose>
                  </dgm:if>
                  <dgm:else name="Name24">
                    <dgm:choose name="Name25">
                      <dgm:if name="Name26" func="var" arg="dir" op="equ" val="norm">
                        <dgm:alg type="snake">
                          <dgm:param type="off" val="ctr"/>
                        </dgm:alg>
                      </dgm:if>
                      <dgm:else name="Name27">
                        <dgm:alg type="snake">
                          <dgm:param type="off" val="ctr"/>
                          <dgm:param type="grDir" val="tR"/>
                        </dgm:alg>
                      </dgm:else>
                    </dgm:choose>
                  </dgm:else>
                </dgm:choose>
              </dgm:else>
            </dgm:choose>
          </dgm:else>
        </dgm:choose>
      </dgm:else>
    </dgm:choose>
    <dgm:shape xmlns:r="http://schemas.openxmlformats.org/officeDocument/2006/relationships" r:blip="">
      <dgm:adjLst/>
    </dgm:shape>
    <dgm:constrLst>
      <dgm:constr type="primFontSz" for="des" ptType="node" op="equ" val="65"/>
      <dgm:constr type="w" for="ch" forName="composite" refType="h" fact="0.8"/>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0.7568"/>
        </dgm:alg>
        <dgm:shape xmlns:r="http://schemas.openxmlformats.org/officeDocument/2006/relationships" r:blip="">
          <dgm:adjLst/>
        </dgm:shape>
        <dgm:constrLst>
          <dgm:constr type="l" for="ch" forName="rect1" refType="w" fact="0"/>
          <dgm:constr type="t" for="ch" forName="rect1" refType="h" fact="0.15"/>
          <dgm:constr type="w" for="ch" forName="rect1" refType="w"/>
          <dgm:constr type="h" for="ch" forName="rect1" refType="w"/>
          <dgm:constr type="l" for="ch" forName="rect2" refType="w" fact="0"/>
          <dgm:constr type="t" for="ch" forName="rect2" refType="h" fact="0"/>
          <dgm:constr type="w" for="ch" forName="rect2" refType="w"/>
          <dgm:constr type="h" for="ch" forName="rect2" refType="w" fact="0.15"/>
        </dgm:constrLst>
        <dgm:layoutNode name="rect2" styleLbl="revTx">
          <dgm:varLst>
            <dgm:bulletEnabled val="1"/>
          </dgm:varLst>
          <dgm:alg type="tx">
            <dgm:param type="stBulletLvl" val="3"/>
            <dgm:param type="parTxLTRAlign" val="l"/>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3"/>
            <dgm:constr type="tMarg" refType="primFontSz" fact="0.3"/>
            <dgm:constr type="bMarg" refType="primFontSz" fact="0"/>
            <dgm:constr type="secFontSz" refType="primFontSz" fact="0.8"/>
          </dgm:constrLst>
          <dgm:ruleLst>
            <dgm:rule type="primFontSz" val="5" fact="NaN" max="NaN"/>
          </dgm:ruleLst>
        </dgm:layoutNode>
        <dgm:layoutNode name="rect1"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66600416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74" name="Google Shape;174;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80" name="Google Shape;180;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6" name="Google Shape;116;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0" name="Google Shape;11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1" name="Google Shape;101;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5" name="Google Shape;95;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2" name="Google Shape;122;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48" name="Google Shape;148;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8" name="Google Shape;168;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685800" y="2130427"/>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4" name="Google Shape;14;p2"/>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5" name="Google Shape;15;p2"/>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6" name="Google Shape;16;p2"/>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3"/>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2"/>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8" name="Google Shape;78;p12"/>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9" name="Google Shape;79;p12"/>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 name="Google Shape;20;p3"/>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1" name="Google Shape;21;p3"/>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2" name="Google Shape;22;p3"/>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Times New Roman"/>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5"/>
          <p:cNvSpPr txBox="1">
            <a:spLocks noGrp="1"/>
          </p:cNvSpPr>
          <p:nvPr>
            <p:ph type="body" idx="1"/>
          </p:nvPr>
        </p:nvSpPr>
        <p:spPr>
          <a:xfrm>
            <a:off x="722313" y="2906715"/>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3" name="Google Shape;33;p5"/>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4" name="Google Shape;34;p5"/>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5" name="Google Shape;35;p5"/>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457200" y="1600202"/>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9" name="Google Shape;39;p6"/>
          <p:cNvSpPr txBox="1">
            <a:spLocks noGrp="1"/>
          </p:cNvSpPr>
          <p:nvPr>
            <p:ph type="body" idx="2"/>
          </p:nvPr>
        </p:nvSpPr>
        <p:spPr>
          <a:xfrm>
            <a:off x="4648200" y="1600202"/>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0" name="Google Shape;40;p6"/>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1" name="Google Shape;41;p6"/>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2" name="Google Shape;42;p6"/>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Times New Roman"/>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7"/>
          <p:cNvSpPr txBox="1">
            <a:spLocks noGrp="1"/>
          </p:cNvSpPr>
          <p:nvPr>
            <p:ph type="body" idx="1"/>
          </p:nvPr>
        </p:nvSpPr>
        <p:spPr>
          <a:xfrm>
            <a:off x="457202"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6" name="Google Shape;46;p7"/>
          <p:cNvSpPr txBox="1">
            <a:spLocks noGrp="1"/>
          </p:cNvSpPr>
          <p:nvPr>
            <p:ph type="body" idx="2"/>
          </p:nvPr>
        </p:nvSpPr>
        <p:spPr>
          <a:xfrm>
            <a:off x="457202"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7" name="Google Shape;47;p7"/>
          <p:cNvSpPr txBox="1">
            <a:spLocks noGrp="1"/>
          </p:cNvSpPr>
          <p:nvPr>
            <p:ph type="body" idx="3"/>
          </p:nvPr>
        </p:nvSpPr>
        <p:spPr>
          <a:xfrm>
            <a:off x="4645027"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8" name="Google Shape;48;p7"/>
          <p:cNvSpPr txBox="1">
            <a:spLocks noGrp="1"/>
          </p:cNvSpPr>
          <p:nvPr>
            <p:ph type="body" idx="4"/>
          </p:nvPr>
        </p:nvSpPr>
        <p:spPr>
          <a:xfrm>
            <a:off x="4645027"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9" name="Google Shape;49;p7"/>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0" name="Google Shape;50;p7"/>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1" name="Google Shape;51;p7"/>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8"/>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5" name="Google Shape;55;p8"/>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6" name="Google Shape;56;p8"/>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9"/>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9" name="Google Shape;59;p9"/>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0" name="Google Shape;60;p9"/>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457202"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Times New Roman"/>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txBox="1">
            <a:spLocks noGrp="1"/>
          </p:cNvSpPr>
          <p:nvPr>
            <p:ph type="body" idx="1"/>
          </p:nvPr>
        </p:nvSpPr>
        <p:spPr>
          <a:xfrm>
            <a:off x="3575051" y="273052"/>
            <a:ext cx="5111751"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4" name="Google Shape;64;p10"/>
          <p:cNvSpPr txBox="1">
            <a:spLocks noGrp="1"/>
          </p:cNvSpPr>
          <p:nvPr>
            <p:ph type="body" idx="2"/>
          </p:nvPr>
        </p:nvSpPr>
        <p:spPr>
          <a:xfrm>
            <a:off x="457202" y="1435102"/>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6" name="Google Shape;66;p10"/>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7" name="Google Shape;67;p10"/>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7"/>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2" name="Google Shape;72;p11"/>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3" name="Google Shape;73;p11"/>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Times New Roman"/>
              <a:buNone/>
              <a:defRPr sz="4400" b="0" i="0" u="none" strike="noStrike" cap="none">
                <a:solidFill>
                  <a:schemeClr val="dk1"/>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8" name="Google Shape;8;p1"/>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9" name="Google Shape;9;p1"/>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dirty="0"/>
          </a:p>
        </p:txBody>
      </p:sp>
      <p:sp>
        <p:nvSpPr>
          <p:cNvPr id="10" name="Google Shape;10;p1"/>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Times New Roman"/>
                <a:ea typeface="Times New Roman"/>
                <a:cs typeface="Times New Roman"/>
                <a:sym typeface="Times New Roman"/>
              </a:defRPr>
            </a:lvl1pPr>
            <a:lvl2pPr marL="0" marR="0" lvl="1" indent="0" algn="r" rtl="0">
              <a:spcBef>
                <a:spcPts val="0"/>
              </a:spcBef>
              <a:buNone/>
              <a:defRPr sz="1200" b="0" i="0" u="none" strike="noStrike" cap="none">
                <a:solidFill>
                  <a:srgbClr val="888888"/>
                </a:solidFill>
                <a:latin typeface="Times New Roman"/>
                <a:ea typeface="Times New Roman"/>
                <a:cs typeface="Times New Roman"/>
                <a:sym typeface="Times New Roman"/>
              </a:defRPr>
            </a:lvl2pPr>
            <a:lvl3pPr marL="0" marR="0" lvl="2" indent="0" algn="r" rtl="0">
              <a:spcBef>
                <a:spcPts val="0"/>
              </a:spcBef>
              <a:buNone/>
              <a:defRPr sz="1200" b="0" i="0" u="none" strike="noStrike" cap="none">
                <a:solidFill>
                  <a:srgbClr val="888888"/>
                </a:solidFill>
                <a:latin typeface="Times New Roman"/>
                <a:ea typeface="Times New Roman"/>
                <a:cs typeface="Times New Roman"/>
                <a:sym typeface="Times New Roman"/>
              </a:defRPr>
            </a:lvl3pPr>
            <a:lvl4pPr marL="0" marR="0" lvl="3" indent="0" algn="r" rtl="0">
              <a:spcBef>
                <a:spcPts val="0"/>
              </a:spcBef>
              <a:buNone/>
              <a:defRPr sz="1200" b="0" i="0" u="none" strike="noStrike" cap="none">
                <a:solidFill>
                  <a:srgbClr val="888888"/>
                </a:solidFill>
                <a:latin typeface="Times New Roman"/>
                <a:ea typeface="Times New Roman"/>
                <a:cs typeface="Times New Roman"/>
                <a:sym typeface="Times New Roman"/>
              </a:defRPr>
            </a:lvl4pPr>
            <a:lvl5pPr marL="0" marR="0" lvl="4" indent="0" algn="r" rtl="0">
              <a:spcBef>
                <a:spcPts val="0"/>
              </a:spcBef>
              <a:buNone/>
              <a:defRPr sz="1200" b="0" i="0" u="none" strike="noStrike" cap="none">
                <a:solidFill>
                  <a:srgbClr val="888888"/>
                </a:solidFill>
                <a:latin typeface="Times New Roman"/>
                <a:ea typeface="Times New Roman"/>
                <a:cs typeface="Times New Roman"/>
                <a:sym typeface="Times New Roman"/>
              </a:defRPr>
            </a:lvl5pPr>
            <a:lvl6pPr marL="0" marR="0" lvl="5" indent="0" algn="r" rtl="0">
              <a:spcBef>
                <a:spcPts val="0"/>
              </a:spcBef>
              <a:buNone/>
              <a:defRPr sz="1200" b="0" i="0" u="none" strike="noStrike" cap="none">
                <a:solidFill>
                  <a:srgbClr val="888888"/>
                </a:solidFill>
                <a:latin typeface="Times New Roman"/>
                <a:ea typeface="Times New Roman"/>
                <a:cs typeface="Times New Roman"/>
                <a:sym typeface="Times New Roman"/>
              </a:defRPr>
            </a:lvl6pPr>
            <a:lvl7pPr marL="0" marR="0" lvl="6" indent="0" algn="r" rtl="0">
              <a:spcBef>
                <a:spcPts val="0"/>
              </a:spcBef>
              <a:buNone/>
              <a:defRPr sz="1200" b="0" i="0" u="none" strike="noStrike" cap="none">
                <a:solidFill>
                  <a:srgbClr val="888888"/>
                </a:solidFill>
                <a:latin typeface="Times New Roman"/>
                <a:ea typeface="Times New Roman"/>
                <a:cs typeface="Times New Roman"/>
                <a:sym typeface="Times New Roman"/>
              </a:defRPr>
            </a:lvl7pPr>
            <a:lvl8pPr marL="0" marR="0" lvl="7" indent="0" algn="r" rtl="0">
              <a:spcBef>
                <a:spcPts val="0"/>
              </a:spcBef>
              <a:buNone/>
              <a:defRPr sz="1200" b="0" i="0" u="none" strike="noStrike" cap="none">
                <a:solidFill>
                  <a:srgbClr val="888888"/>
                </a:solidFill>
                <a:latin typeface="Times New Roman"/>
                <a:ea typeface="Times New Roman"/>
                <a:cs typeface="Times New Roman"/>
                <a:sym typeface="Times New Roman"/>
              </a:defRPr>
            </a:lvl8pPr>
            <a:lvl9pPr marL="0" marR="0" lvl="8" indent="0" algn="r" rtl="0">
              <a:spcBef>
                <a:spcPts val="0"/>
              </a:spcBef>
              <a:buNone/>
              <a:defRPr sz="1200" b="0" i="0" u="none" strike="noStrike" cap="none">
                <a:solidFill>
                  <a:srgbClr val="888888"/>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audio" Target="../media/audio1.wav"/><Relationship Id="rId13" Type="http://schemas.microsoft.com/office/2007/relationships/diagramDrawing" Target="../diagrams/drawing2.xm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diagramColors" Target="../diagrams/colors2.xml"/><Relationship Id="rId2" Type="http://schemas.openxmlformats.org/officeDocument/2006/relationships/image" Target="../media/image8.jpg"/><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diagramQuickStyle" Target="../diagrams/quickStyle2.xml"/><Relationship Id="rId5" Type="http://schemas.openxmlformats.org/officeDocument/2006/relationships/diagramQuickStyle" Target="../diagrams/quickStyle1.xml"/><Relationship Id="rId10" Type="http://schemas.openxmlformats.org/officeDocument/2006/relationships/diagramLayout" Target="../diagrams/layout2.xml"/><Relationship Id="rId4" Type="http://schemas.openxmlformats.org/officeDocument/2006/relationships/diagramLayout" Target="../diagrams/layout1.xml"/><Relationship Id="rId9" Type="http://schemas.openxmlformats.org/officeDocument/2006/relationships/diagramData" Target="../diagrams/data2.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image" Target="../media/image8.jpg"/><Relationship Id="rId1" Type="http://schemas.openxmlformats.org/officeDocument/2006/relationships/slideLayout" Target="../slideLayouts/slideLayout6.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30.jpeg"/><Relationship Id="rId4" Type="http://schemas.openxmlformats.org/officeDocument/2006/relationships/image" Target="../media/image29.jpeg"/></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tyiannak/pyAudioAnalysis" TargetMode="External"/><Relationship Id="rId2" Type="http://schemas.openxmlformats.org/officeDocument/2006/relationships/hyperlink" Target="https://dsp.stackexchange.com/questions/27243/framing-an-audio-signal."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txBox="1">
            <a:spLocks noGrp="1"/>
          </p:cNvSpPr>
          <p:nvPr>
            <p:ph type="ctrTitle"/>
          </p:nvPr>
        </p:nvSpPr>
        <p:spPr>
          <a:xfrm>
            <a:off x="2389075" y="1674300"/>
            <a:ext cx="6096000" cy="17547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Times New Roman"/>
              <a:buNone/>
            </a:pPr>
            <a:r>
              <a:rPr lang="en-US" dirty="0">
                <a:solidFill>
                  <a:schemeClr val="lt1"/>
                </a:solidFill>
                <a:latin typeface="Times New Roman"/>
                <a:ea typeface="Times New Roman"/>
                <a:cs typeface="Times New Roman"/>
                <a:sym typeface="Times New Roman"/>
              </a:rPr>
              <a:t>Voice Emotion</a:t>
            </a:r>
            <a:endParaRPr dirty="0">
              <a:solidFill>
                <a:schemeClr val="lt1"/>
              </a:solidFill>
              <a:latin typeface="Times New Roman"/>
              <a:ea typeface="Times New Roman"/>
              <a:cs typeface="Times New Roman"/>
              <a:sym typeface="Times New Roman"/>
            </a:endParaRPr>
          </a:p>
          <a:p>
            <a:pPr marL="0" lvl="0" indent="0" algn="ctr" rtl="0">
              <a:spcBef>
                <a:spcPts val="0"/>
              </a:spcBef>
              <a:spcAft>
                <a:spcPts val="0"/>
              </a:spcAft>
              <a:buClr>
                <a:schemeClr val="dk1"/>
              </a:buClr>
              <a:buSzPts val="4400"/>
              <a:buFont typeface="Times New Roman"/>
              <a:buNone/>
            </a:pPr>
            <a:r>
              <a:rPr lang="en-US" dirty="0">
                <a:solidFill>
                  <a:schemeClr val="lt1"/>
                </a:solidFill>
                <a:latin typeface="Times New Roman"/>
                <a:ea typeface="Times New Roman"/>
                <a:cs typeface="Times New Roman"/>
                <a:sym typeface="Times New Roman"/>
              </a:rPr>
              <a:t> Detection</a:t>
            </a:r>
            <a:endParaRPr dirty="0">
              <a:solidFill>
                <a:schemeClr val="lt1"/>
              </a:solidFill>
              <a:latin typeface="Times New Roman"/>
              <a:ea typeface="Times New Roman"/>
              <a:cs typeface="Times New Roman"/>
              <a:sym typeface="Times New Roman"/>
            </a:endParaRPr>
          </a:p>
        </p:txBody>
      </p:sp>
      <p:sp>
        <p:nvSpPr>
          <p:cNvPr id="85" name="Google Shape;85;p13"/>
          <p:cNvSpPr txBox="1">
            <a:spLocks noGrp="1"/>
          </p:cNvSpPr>
          <p:nvPr>
            <p:ph type="subTitle" idx="1"/>
          </p:nvPr>
        </p:nvSpPr>
        <p:spPr>
          <a:xfrm>
            <a:off x="351100" y="5223250"/>
            <a:ext cx="3962400" cy="13842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dk1"/>
              </a:buClr>
              <a:buSzPts val="1800"/>
              <a:buNone/>
            </a:pPr>
            <a:r>
              <a:rPr lang="en-US" sz="1800" dirty="0">
                <a:solidFill>
                  <a:schemeClr val="lt1"/>
                </a:solidFill>
                <a:latin typeface="Times New Roman"/>
                <a:ea typeface="Times New Roman"/>
                <a:cs typeface="Times New Roman"/>
                <a:sym typeface="Times New Roman"/>
              </a:rPr>
              <a:t>Guided by :-</a:t>
            </a:r>
            <a:endParaRPr dirty="0">
              <a:solidFill>
                <a:schemeClr val="lt1"/>
              </a:solidFill>
            </a:endParaRPr>
          </a:p>
          <a:p>
            <a:pPr marL="0" lvl="0" indent="0" algn="ctr" rtl="0">
              <a:spcBef>
                <a:spcPts val="360"/>
              </a:spcBef>
              <a:spcAft>
                <a:spcPts val="0"/>
              </a:spcAft>
              <a:buClr>
                <a:schemeClr val="dk1"/>
              </a:buClr>
              <a:buSzPts val="1800"/>
              <a:buNone/>
            </a:pPr>
            <a:r>
              <a:rPr lang="en-US" sz="1800" dirty="0">
                <a:solidFill>
                  <a:schemeClr val="lt1"/>
                </a:solidFill>
                <a:latin typeface="Times New Roman"/>
                <a:ea typeface="Times New Roman"/>
                <a:cs typeface="Times New Roman"/>
                <a:sym typeface="Times New Roman"/>
              </a:rPr>
              <a:t>Ms. M. Baby Anusha</a:t>
            </a:r>
            <a:endParaRPr dirty="0">
              <a:solidFill>
                <a:schemeClr val="lt1"/>
              </a:solidFill>
            </a:endParaRPr>
          </a:p>
          <a:p>
            <a:pPr marL="0" lvl="0" indent="0" algn="r" rtl="0">
              <a:spcBef>
                <a:spcPts val="360"/>
              </a:spcBef>
              <a:spcAft>
                <a:spcPts val="0"/>
              </a:spcAft>
              <a:buClr>
                <a:srgbClr val="888888"/>
              </a:buClr>
              <a:buSzPts val="1800"/>
              <a:buNone/>
            </a:pPr>
            <a:endParaRPr sz="1800" dirty="0">
              <a:solidFill>
                <a:schemeClr val="lt1"/>
              </a:solidFill>
              <a:latin typeface="Times New Roman"/>
              <a:ea typeface="Times New Roman"/>
              <a:cs typeface="Times New Roman"/>
              <a:sym typeface="Times New Roman"/>
            </a:endParaRPr>
          </a:p>
        </p:txBody>
      </p:sp>
      <p:sp>
        <p:nvSpPr>
          <p:cNvPr id="86" name="Google Shape;86;p13"/>
          <p:cNvSpPr txBox="1"/>
          <p:nvPr/>
        </p:nvSpPr>
        <p:spPr>
          <a:xfrm>
            <a:off x="5716500" y="4126043"/>
            <a:ext cx="2971800" cy="203128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smtClean="0">
                <a:solidFill>
                  <a:schemeClr val="lt1"/>
                </a:solidFill>
                <a:latin typeface="Times New Roman"/>
                <a:ea typeface="Times New Roman"/>
                <a:cs typeface="Times New Roman"/>
                <a:sym typeface="Times New Roman"/>
              </a:rPr>
              <a:t>  Submitted by : -</a:t>
            </a:r>
            <a:endParaRPr lang="en-US" sz="1800" b="0" i="0" u="none" strike="noStrike" cap="none" dirty="0" smtClean="0">
              <a:solidFill>
                <a:schemeClr val="lt1"/>
              </a:solidFill>
              <a:latin typeface="Times New Roman"/>
              <a:ea typeface="Times New Roman"/>
              <a:cs typeface="Times New Roman"/>
              <a:sym typeface="Times New Roman"/>
            </a:endParaRPr>
          </a:p>
          <a:p>
            <a:pPr marL="0" marR="0" lvl="0" indent="0" algn="l" rtl="0">
              <a:spcBef>
                <a:spcPts val="0"/>
              </a:spcBef>
              <a:spcAft>
                <a:spcPts val="0"/>
              </a:spcAft>
              <a:buNone/>
            </a:pPr>
            <a:r>
              <a:rPr lang="en-US" sz="1800" b="0" i="0" u="none" strike="noStrike" cap="none" dirty="0" smtClean="0">
                <a:solidFill>
                  <a:schemeClr val="lt1"/>
                </a:solidFill>
                <a:latin typeface="Times New Roman"/>
                <a:ea typeface="Times New Roman"/>
                <a:cs typeface="Times New Roman"/>
                <a:sym typeface="Times New Roman"/>
              </a:rPr>
              <a:t>N180726 </a:t>
            </a:r>
            <a:r>
              <a:rPr lang="en-US" sz="1800" b="0" i="0" u="none" strike="noStrike" cap="none" dirty="0">
                <a:solidFill>
                  <a:schemeClr val="lt1"/>
                </a:solidFill>
                <a:latin typeface="Times New Roman"/>
                <a:ea typeface="Times New Roman"/>
                <a:cs typeface="Times New Roman"/>
                <a:sym typeface="Times New Roman"/>
              </a:rPr>
              <a:t>– B.Idris</a:t>
            </a:r>
            <a:endParaRPr dirty="0">
              <a:solidFill>
                <a:schemeClr val="lt1"/>
              </a:solidFill>
            </a:endParaRPr>
          </a:p>
          <a:p>
            <a:pPr marL="0" marR="0" lvl="0" indent="0" algn="l" rtl="0">
              <a:spcBef>
                <a:spcPts val="0"/>
              </a:spcBef>
              <a:spcAft>
                <a:spcPts val="0"/>
              </a:spcAft>
              <a:buNone/>
            </a:pPr>
            <a:r>
              <a:rPr lang="en-US" sz="1800" dirty="0">
                <a:solidFill>
                  <a:schemeClr val="lt1"/>
                </a:solidFill>
                <a:latin typeface="Times New Roman"/>
                <a:ea typeface="Times New Roman"/>
                <a:cs typeface="Times New Roman"/>
                <a:sym typeface="Times New Roman"/>
              </a:rPr>
              <a:t>N180530 – K.Neeraja</a:t>
            </a:r>
            <a:endParaRPr dirty="0">
              <a:solidFill>
                <a:schemeClr val="lt1"/>
              </a:solidFill>
            </a:endParaRPr>
          </a:p>
          <a:p>
            <a:pPr marL="0" marR="0" lvl="0" indent="0" algn="just" rtl="0">
              <a:spcBef>
                <a:spcPts val="0"/>
              </a:spcBef>
              <a:spcAft>
                <a:spcPts val="0"/>
              </a:spcAft>
              <a:buNone/>
            </a:pPr>
            <a:r>
              <a:rPr lang="en-US" sz="1800" dirty="0">
                <a:solidFill>
                  <a:schemeClr val="lt1"/>
                </a:solidFill>
                <a:latin typeface="Times New Roman"/>
                <a:ea typeface="Times New Roman"/>
                <a:cs typeface="Times New Roman"/>
                <a:sym typeface="Times New Roman"/>
              </a:rPr>
              <a:t>N180241 – D.Karthik</a:t>
            </a:r>
            <a:endParaRPr dirty="0">
              <a:solidFill>
                <a:schemeClr val="lt1"/>
              </a:solidFill>
            </a:endParaRPr>
          </a:p>
          <a:p>
            <a:pPr marL="0" marR="0" lvl="0" indent="0" algn="l" rtl="0">
              <a:spcBef>
                <a:spcPts val="0"/>
              </a:spcBef>
              <a:spcAft>
                <a:spcPts val="0"/>
              </a:spcAft>
              <a:buNone/>
            </a:pPr>
            <a:r>
              <a:rPr lang="en-US" sz="1800" dirty="0">
                <a:solidFill>
                  <a:schemeClr val="lt1"/>
                </a:solidFill>
                <a:latin typeface="Times New Roman"/>
                <a:ea typeface="Times New Roman"/>
                <a:cs typeface="Times New Roman"/>
                <a:sym typeface="Times New Roman"/>
              </a:rPr>
              <a:t>N180253 – M.Althaf Ahmad</a:t>
            </a:r>
            <a:endParaRPr dirty="0">
              <a:solidFill>
                <a:schemeClr val="lt1"/>
              </a:solidFill>
            </a:endParaRPr>
          </a:p>
          <a:p>
            <a:pPr marL="0" marR="0" lvl="0" indent="0" algn="l" rtl="0">
              <a:spcBef>
                <a:spcPts val="0"/>
              </a:spcBef>
              <a:spcAft>
                <a:spcPts val="0"/>
              </a:spcAft>
              <a:buNone/>
            </a:pPr>
            <a:r>
              <a:rPr lang="en-US" sz="1800" dirty="0">
                <a:solidFill>
                  <a:schemeClr val="lt1"/>
                </a:solidFill>
                <a:latin typeface="Times New Roman"/>
                <a:ea typeface="Times New Roman"/>
                <a:cs typeface="Times New Roman"/>
                <a:sym typeface="Times New Roman"/>
              </a:rPr>
              <a:t>N180490 – S.Manjulatha</a:t>
            </a:r>
            <a:endParaRPr sz="1800" dirty="0">
              <a:solidFill>
                <a:schemeClr val="lt1"/>
              </a:solidFill>
              <a:latin typeface="Times New Roman"/>
              <a:ea typeface="Times New Roman"/>
              <a:cs typeface="Times New Roman"/>
              <a:sym typeface="Times New Roman"/>
            </a:endParaRPr>
          </a:p>
          <a:p>
            <a:pPr marL="0" marR="0" lvl="0" indent="0" algn="l" rtl="0">
              <a:spcBef>
                <a:spcPts val="0"/>
              </a:spcBef>
              <a:spcAft>
                <a:spcPts val="0"/>
              </a:spcAft>
              <a:buNone/>
            </a:pPr>
            <a:endParaRPr sz="1800" dirty="0">
              <a:solidFill>
                <a:schemeClr val="lt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2" y="164766"/>
            <a:ext cx="6268451" cy="881982"/>
          </a:xfrm>
        </p:spPr>
        <p:txBody>
          <a:bodyPr>
            <a:normAutofit/>
          </a:bodyPr>
          <a:lstStyle/>
          <a:p>
            <a:r>
              <a:rPr lang="en-US" sz="3600" dirty="0" smtClean="0">
                <a:solidFill>
                  <a:schemeClr val="bg1"/>
                </a:solidFill>
              </a:rPr>
              <a:t>Algorithm</a:t>
            </a:r>
            <a:endParaRPr lang="en-US" sz="3600" dirty="0">
              <a:solidFill>
                <a:schemeClr val="bg1"/>
              </a:solidFill>
            </a:endParaRPr>
          </a:p>
        </p:txBody>
      </p:sp>
      <p:sp>
        <p:nvSpPr>
          <p:cNvPr id="3" name="Text Placeholder 2"/>
          <p:cNvSpPr>
            <a:spLocks noGrp="1"/>
          </p:cNvSpPr>
          <p:nvPr>
            <p:ph type="body" idx="1"/>
          </p:nvPr>
        </p:nvSpPr>
        <p:spPr>
          <a:xfrm>
            <a:off x="156411" y="1431757"/>
            <a:ext cx="4078705" cy="5233738"/>
          </a:xfrm>
        </p:spPr>
        <p:txBody>
          <a:bodyPr>
            <a:normAutofit fontScale="92500" lnSpcReduction="10000"/>
          </a:bodyPr>
          <a:lstStyle/>
          <a:p>
            <a:pPr marL="25400" indent="0">
              <a:buNone/>
            </a:pPr>
            <a:r>
              <a:rPr lang="en-US" sz="2400" dirty="0">
                <a:solidFill>
                  <a:schemeClr val="bg1"/>
                </a:solidFill>
              </a:rPr>
              <a:t>The Long-Short Term Memory (LSTM) is another model for classifying speech data. This is also defined as sequential. Adam optimizer and softmax activation function is used for reduced overfitting. Loss is calculated by categorical_crossentrophy. The batch size is 16. The pseudo-code of the LSTM model is </a:t>
            </a:r>
            <a:r>
              <a:rPr lang="en-US" sz="2400" dirty="0" smtClean="0">
                <a:solidFill>
                  <a:schemeClr val="bg1"/>
                </a:solidFill>
              </a:rPr>
              <a:t>:</a:t>
            </a:r>
            <a:endParaRPr lang="en-US" sz="2400" dirty="0">
              <a:solidFill>
                <a:schemeClr val="bg1"/>
              </a:solidFill>
            </a:endParaRPr>
          </a:p>
          <a:p>
            <a:pPr marL="25400" indent="0">
              <a:buNone/>
            </a:pPr>
            <a:r>
              <a:rPr lang="en-US" sz="2400" dirty="0">
                <a:solidFill>
                  <a:schemeClr val="bg1"/>
                </a:solidFill>
              </a:rPr>
              <a:t>Notations: </a:t>
            </a:r>
            <a:endParaRPr lang="en-US" sz="2400" dirty="0" smtClean="0">
              <a:solidFill>
                <a:schemeClr val="bg1"/>
              </a:solidFill>
            </a:endParaRPr>
          </a:p>
          <a:p>
            <a:pPr marL="25400" indent="0">
              <a:buNone/>
            </a:pPr>
            <a:r>
              <a:rPr lang="en-US" sz="2400" dirty="0" smtClean="0">
                <a:solidFill>
                  <a:schemeClr val="bg1"/>
                </a:solidFill>
              </a:rPr>
              <a:t>In </a:t>
            </a:r>
            <a:r>
              <a:rPr lang="en-US" sz="2400" dirty="0">
                <a:solidFill>
                  <a:schemeClr val="bg1"/>
                </a:solidFill>
              </a:rPr>
              <a:t>= Input, </a:t>
            </a:r>
            <a:endParaRPr lang="en-US" sz="2400" dirty="0" smtClean="0">
              <a:solidFill>
                <a:schemeClr val="bg1"/>
              </a:solidFill>
            </a:endParaRPr>
          </a:p>
          <a:p>
            <a:pPr marL="25400" indent="0">
              <a:buNone/>
            </a:pPr>
            <a:r>
              <a:rPr lang="en-US" sz="2400" dirty="0" smtClean="0">
                <a:solidFill>
                  <a:schemeClr val="bg1"/>
                </a:solidFill>
              </a:rPr>
              <a:t>N </a:t>
            </a:r>
            <a:r>
              <a:rPr lang="en-US" sz="2400" dirty="0">
                <a:solidFill>
                  <a:schemeClr val="bg1"/>
                </a:solidFill>
              </a:rPr>
              <a:t>= Number of neurons for this</a:t>
            </a:r>
          </a:p>
          <a:p>
            <a:pPr marL="25400" indent="0">
              <a:buNone/>
            </a:pPr>
            <a:r>
              <a:rPr lang="en-US" sz="2400" dirty="0">
                <a:solidFill>
                  <a:schemeClr val="bg1"/>
                </a:solidFill>
              </a:rPr>
              <a:t>model, </a:t>
            </a:r>
            <a:endParaRPr lang="en-US" sz="2400" dirty="0" smtClean="0">
              <a:solidFill>
                <a:schemeClr val="bg1"/>
              </a:solidFill>
            </a:endParaRPr>
          </a:p>
          <a:p>
            <a:pPr marL="25400" indent="0">
              <a:buNone/>
            </a:pPr>
            <a:r>
              <a:rPr lang="en-US" sz="2400" dirty="0" smtClean="0">
                <a:solidFill>
                  <a:schemeClr val="bg1"/>
                </a:solidFill>
              </a:rPr>
              <a:t>E </a:t>
            </a:r>
            <a:r>
              <a:rPr lang="en-US" sz="2400" dirty="0">
                <a:solidFill>
                  <a:schemeClr val="bg1"/>
                </a:solidFill>
              </a:rPr>
              <a:t>= Repeat/Epochs</a:t>
            </a:r>
          </a:p>
          <a:p>
            <a:pPr marL="25400" indent="0">
              <a:buNone/>
            </a:pPr>
            <a:endParaRPr lang="en-US" sz="2400" dirty="0"/>
          </a:p>
        </p:txBody>
      </p:sp>
      <p:sp>
        <p:nvSpPr>
          <p:cNvPr id="4" name="Text Placeholder 3"/>
          <p:cNvSpPr>
            <a:spLocks noGrp="1"/>
          </p:cNvSpPr>
          <p:nvPr>
            <p:ph type="body" idx="2"/>
          </p:nvPr>
        </p:nvSpPr>
        <p:spPr>
          <a:xfrm>
            <a:off x="4355431" y="1323474"/>
            <a:ext cx="4584031" cy="5089357"/>
          </a:xfrm>
        </p:spPr>
        <p:txBody>
          <a:bodyPr>
            <a:normAutofit fontScale="92500" lnSpcReduction="10000"/>
          </a:bodyPr>
          <a:lstStyle/>
          <a:p>
            <a:r>
              <a:rPr lang="en-US" sz="2600" dirty="0">
                <a:solidFill>
                  <a:schemeClr val="bg1"/>
                </a:solidFill>
              </a:rPr>
              <a:t/>
            </a:r>
            <a:br>
              <a:rPr lang="en-US" sz="2600" dirty="0">
                <a:solidFill>
                  <a:schemeClr val="bg1"/>
                </a:solidFill>
              </a:rPr>
            </a:br>
            <a:r>
              <a:rPr lang="en-US" sz="2000" b="1" dirty="0">
                <a:solidFill>
                  <a:schemeClr val="bg1"/>
                </a:solidFill>
              </a:rPr>
              <a:t>Pseudocode </a:t>
            </a:r>
            <a:r>
              <a:rPr lang="en-US" sz="2000" b="1" dirty="0" smtClean="0">
                <a:solidFill>
                  <a:schemeClr val="bg1"/>
                </a:solidFill>
              </a:rPr>
              <a:t>2:</a:t>
            </a:r>
            <a:endParaRPr lang="en-US" sz="2000" b="1" u="sng" dirty="0">
              <a:solidFill>
                <a:schemeClr val="bg1"/>
              </a:solidFill>
            </a:endParaRPr>
          </a:p>
          <a:p>
            <a:r>
              <a:rPr lang="en-US" sz="1800" dirty="0">
                <a:solidFill>
                  <a:schemeClr val="bg1"/>
                </a:solidFill>
              </a:rPr>
              <a:t>1. procedure LSTM (In, N, E) </a:t>
            </a:r>
          </a:p>
          <a:p>
            <a:r>
              <a:rPr lang="en-US" sz="1800" dirty="0">
                <a:solidFill>
                  <a:schemeClr val="bg1"/>
                </a:solidFill>
              </a:rPr>
              <a:t>Import library and datasets </a:t>
            </a:r>
          </a:p>
          <a:p>
            <a:r>
              <a:rPr lang="en-US" sz="1800" dirty="0">
                <a:solidFill>
                  <a:schemeClr val="bg1"/>
                </a:solidFill>
              </a:rPr>
              <a:t>2. Input Dataset with variable combinations. </a:t>
            </a:r>
          </a:p>
          <a:p>
            <a:r>
              <a:rPr lang="en-US" sz="1800" dirty="0">
                <a:solidFill>
                  <a:schemeClr val="bg1"/>
                </a:solidFill>
              </a:rPr>
              <a:t>Training LSTM </a:t>
            </a:r>
          </a:p>
          <a:p>
            <a:r>
              <a:rPr lang="en-US" sz="1800" dirty="0">
                <a:solidFill>
                  <a:schemeClr val="bg1"/>
                </a:solidFill>
              </a:rPr>
              <a:t>3. for In = 1 to End of input do </a:t>
            </a:r>
          </a:p>
          <a:p>
            <a:r>
              <a:rPr lang="en-US" sz="1800" dirty="0">
                <a:solidFill>
                  <a:schemeClr val="bg1"/>
                </a:solidFill>
              </a:rPr>
              <a:t>4. for N = 1 to 256 do </a:t>
            </a:r>
          </a:p>
          <a:p>
            <a:r>
              <a:rPr lang="en-US" sz="1800" dirty="0">
                <a:solidFill>
                  <a:schemeClr val="bg1"/>
                </a:solidFill>
              </a:rPr>
              <a:t>5. for E = 1 to 200 do </a:t>
            </a:r>
          </a:p>
          <a:p>
            <a:r>
              <a:rPr lang="en-US" sz="1800" dirty="0">
                <a:solidFill>
                  <a:schemeClr val="bg1"/>
                </a:solidFill>
              </a:rPr>
              <a:t>6. Add </a:t>
            </a:r>
            <a:r>
              <a:rPr lang="en-US" sz="1800" dirty="0" err="1">
                <a:solidFill>
                  <a:schemeClr val="bg1"/>
                </a:solidFill>
              </a:rPr>
              <a:t>Softmax</a:t>
            </a:r>
            <a:r>
              <a:rPr lang="en-US" sz="1800" dirty="0">
                <a:solidFill>
                  <a:schemeClr val="bg1"/>
                </a:solidFill>
              </a:rPr>
              <a:t> </a:t>
            </a:r>
          </a:p>
          <a:p>
            <a:r>
              <a:rPr lang="en-US" sz="1800" dirty="0">
                <a:solidFill>
                  <a:schemeClr val="bg1"/>
                </a:solidFill>
              </a:rPr>
              <a:t>7. Train LSTM </a:t>
            </a:r>
          </a:p>
          <a:p>
            <a:r>
              <a:rPr lang="en-US" sz="1800" dirty="0">
                <a:solidFill>
                  <a:schemeClr val="bg1"/>
                </a:solidFill>
              </a:rPr>
              <a:t>8. end for </a:t>
            </a:r>
          </a:p>
          <a:p>
            <a:r>
              <a:rPr lang="en-US" sz="1800" dirty="0">
                <a:solidFill>
                  <a:schemeClr val="bg1"/>
                </a:solidFill>
              </a:rPr>
              <a:t>9. end for </a:t>
            </a:r>
          </a:p>
          <a:p>
            <a:r>
              <a:rPr lang="en-US" sz="1800" dirty="0">
                <a:solidFill>
                  <a:schemeClr val="bg1"/>
                </a:solidFill>
              </a:rPr>
              <a:t>10. end for </a:t>
            </a:r>
          </a:p>
          <a:p>
            <a:r>
              <a:rPr lang="en-US" sz="1800" dirty="0">
                <a:solidFill>
                  <a:schemeClr val="bg1"/>
                </a:solidFill>
              </a:rPr>
              <a:t>11. return LSTM-metrics </a:t>
            </a:r>
          </a:p>
          <a:p>
            <a:r>
              <a:rPr lang="en-US" sz="1800" dirty="0">
                <a:solidFill>
                  <a:schemeClr val="bg1"/>
                </a:solidFill>
              </a:rPr>
              <a:t>12. end procedure </a:t>
            </a:r>
          </a:p>
          <a:p>
            <a:r>
              <a:rPr lang="en-US" dirty="0"/>
              <a:t/>
            </a:r>
            <a:br>
              <a:rPr lang="en-US" dirty="0"/>
            </a:br>
            <a:endParaRPr lang="en-US" dirty="0"/>
          </a:p>
        </p:txBody>
      </p:sp>
    </p:spTree>
    <p:extLst>
      <p:ext uri="{BB962C8B-B14F-4D97-AF65-F5344CB8AC3E}">
        <p14:creationId xmlns:p14="http://schemas.microsoft.com/office/powerpoint/2010/main" val="240175101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316" y="310733"/>
            <a:ext cx="4872789" cy="892425"/>
          </a:xfrm>
        </p:spPr>
        <p:txBody>
          <a:bodyPr>
            <a:normAutofit/>
          </a:bodyPr>
          <a:lstStyle/>
          <a:p>
            <a:r>
              <a:rPr lang="en-US" sz="4000" dirty="0" smtClean="0">
                <a:solidFill>
                  <a:schemeClr val="bg1"/>
                </a:solidFill>
              </a:rPr>
              <a:t>Required Libraries </a:t>
            </a:r>
            <a:endParaRPr lang="en-US" sz="4000" dirty="0">
              <a:solidFill>
                <a:schemeClr val="bg1"/>
              </a:solidFill>
            </a:endParaRPr>
          </a:p>
        </p:txBody>
      </p:sp>
      <p:sp>
        <p:nvSpPr>
          <p:cNvPr id="3" name="Text Placeholder 2"/>
          <p:cNvSpPr>
            <a:spLocks noGrp="1"/>
          </p:cNvSpPr>
          <p:nvPr>
            <p:ph type="body" idx="1"/>
          </p:nvPr>
        </p:nvSpPr>
        <p:spPr>
          <a:xfrm>
            <a:off x="433137" y="1479886"/>
            <a:ext cx="8229600" cy="4525963"/>
          </a:xfrm>
        </p:spPr>
        <p:txBody>
          <a:bodyPr>
            <a:normAutofit fontScale="92500" lnSpcReduction="10000"/>
          </a:bodyPr>
          <a:lstStyle/>
          <a:p>
            <a:pPr marL="0" lvl="0" indent="0">
              <a:spcBef>
                <a:spcPts val="0"/>
              </a:spcBef>
              <a:buSzPct val="45833"/>
              <a:buNone/>
            </a:pPr>
            <a:r>
              <a:rPr lang="en-US" sz="2400" dirty="0">
                <a:solidFill>
                  <a:srgbClr val="FFFFFF"/>
                </a:solidFill>
                <a:latin typeface="Trebuchet MS"/>
                <a:ea typeface="Trebuchet MS"/>
                <a:cs typeface="Trebuchet MS"/>
                <a:sym typeface="Trebuchet MS"/>
              </a:rPr>
              <a:t>import pandas as pd</a:t>
            </a:r>
          </a:p>
          <a:p>
            <a:pPr marL="0" lvl="0" indent="0">
              <a:spcBef>
                <a:spcPts val="0"/>
              </a:spcBef>
              <a:buSzPct val="45833"/>
              <a:buNone/>
            </a:pPr>
            <a:r>
              <a:rPr lang="en-US" sz="2400" dirty="0">
                <a:solidFill>
                  <a:srgbClr val="FFFFFF"/>
                </a:solidFill>
                <a:latin typeface="Trebuchet MS"/>
                <a:ea typeface="Trebuchet MS"/>
                <a:cs typeface="Trebuchet MS"/>
                <a:sym typeface="Trebuchet MS"/>
              </a:rPr>
              <a:t>import numpy as np</a:t>
            </a:r>
          </a:p>
          <a:p>
            <a:pPr marL="0" lvl="0" indent="0">
              <a:spcBef>
                <a:spcPts val="0"/>
              </a:spcBef>
              <a:buSzPct val="45833"/>
              <a:buNone/>
            </a:pPr>
            <a:r>
              <a:rPr lang="en-US" sz="2400" dirty="0">
                <a:solidFill>
                  <a:srgbClr val="FFFFFF"/>
                </a:solidFill>
                <a:latin typeface="Trebuchet MS"/>
                <a:ea typeface="Trebuchet MS"/>
                <a:cs typeface="Trebuchet MS"/>
                <a:sym typeface="Trebuchet MS"/>
              </a:rPr>
              <a:t>import os</a:t>
            </a:r>
          </a:p>
          <a:p>
            <a:pPr marL="0" lvl="0" indent="0">
              <a:spcBef>
                <a:spcPts val="0"/>
              </a:spcBef>
              <a:buSzPct val="45833"/>
              <a:buNone/>
            </a:pPr>
            <a:r>
              <a:rPr lang="en-US" sz="2400" dirty="0">
                <a:solidFill>
                  <a:srgbClr val="FFFFFF"/>
                </a:solidFill>
                <a:latin typeface="Trebuchet MS"/>
                <a:ea typeface="Trebuchet MS"/>
                <a:cs typeface="Trebuchet MS"/>
                <a:sym typeface="Trebuchet MS"/>
              </a:rPr>
              <a:t>import librosa</a:t>
            </a:r>
          </a:p>
          <a:p>
            <a:pPr marL="0" lvl="0" indent="0">
              <a:spcBef>
                <a:spcPts val="0"/>
              </a:spcBef>
              <a:buSzPct val="45833"/>
              <a:buNone/>
            </a:pPr>
            <a:r>
              <a:rPr lang="en-US" sz="2400" dirty="0">
                <a:solidFill>
                  <a:srgbClr val="FFFFFF"/>
                </a:solidFill>
                <a:latin typeface="Trebuchet MS"/>
                <a:ea typeface="Trebuchet MS"/>
                <a:cs typeface="Trebuchet MS"/>
                <a:sym typeface="Trebuchet MS"/>
              </a:rPr>
              <a:t>import librosa.display</a:t>
            </a:r>
          </a:p>
          <a:p>
            <a:pPr marL="0" lvl="0" indent="0">
              <a:spcBef>
                <a:spcPts val="0"/>
              </a:spcBef>
              <a:buSzPct val="45833"/>
              <a:buNone/>
            </a:pPr>
            <a:r>
              <a:rPr lang="en-US" sz="2400" dirty="0">
                <a:solidFill>
                  <a:srgbClr val="FFFFFF"/>
                </a:solidFill>
                <a:latin typeface="Trebuchet MS"/>
                <a:ea typeface="Trebuchet MS"/>
                <a:cs typeface="Trebuchet MS"/>
                <a:sym typeface="Trebuchet MS"/>
              </a:rPr>
              <a:t>import tensorflow</a:t>
            </a:r>
          </a:p>
          <a:p>
            <a:pPr marL="0" lvl="0" indent="0">
              <a:spcBef>
                <a:spcPts val="0"/>
              </a:spcBef>
              <a:buSzPct val="45833"/>
              <a:buNone/>
            </a:pPr>
            <a:r>
              <a:rPr lang="en-US" sz="2400" dirty="0">
                <a:solidFill>
                  <a:srgbClr val="FFFFFF"/>
                </a:solidFill>
                <a:latin typeface="Trebuchet MS"/>
                <a:ea typeface="Trebuchet MS"/>
                <a:cs typeface="Trebuchet MS"/>
                <a:sym typeface="Trebuchet MS"/>
              </a:rPr>
              <a:t>import keras</a:t>
            </a:r>
          </a:p>
          <a:p>
            <a:pPr marL="0" lvl="0" indent="0">
              <a:spcBef>
                <a:spcPts val="0"/>
              </a:spcBef>
              <a:buSzPct val="45833"/>
              <a:buNone/>
            </a:pPr>
            <a:r>
              <a:rPr lang="en-US" sz="2400" dirty="0">
                <a:solidFill>
                  <a:srgbClr val="FFFFFF"/>
                </a:solidFill>
                <a:latin typeface="Trebuchet MS"/>
                <a:ea typeface="Trebuchet MS"/>
                <a:cs typeface="Trebuchet MS"/>
                <a:sym typeface="Trebuchet MS"/>
              </a:rPr>
              <a:t>import </a:t>
            </a:r>
            <a:r>
              <a:rPr lang="en-US" sz="2400" dirty="0" smtClean="0">
                <a:solidFill>
                  <a:srgbClr val="FFFFFF"/>
                </a:solidFill>
                <a:latin typeface="Trebuchet MS"/>
                <a:ea typeface="Trebuchet MS"/>
                <a:cs typeface="Trebuchet MS"/>
                <a:sym typeface="Trebuchet MS"/>
              </a:rPr>
              <a:t>seaborn as sns</a:t>
            </a:r>
            <a:endParaRPr lang="en-US" sz="2400" dirty="0">
              <a:solidFill>
                <a:srgbClr val="FFFFFF"/>
              </a:solidFill>
              <a:latin typeface="Trebuchet MS"/>
              <a:ea typeface="Trebuchet MS"/>
              <a:cs typeface="Trebuchet MS"/>
              <a:sym typeface="Trebuchet MS"/>
            </a:endParaRPr>
          </a:p>
          <a:p>
            <a:pPr marL="0" lvl="0" indent="0">
              <a:spcBef>
                <a:spcPts val="0"/>
              </a:spcBef>
              <a:buSzPct val="45833"/>
              <a:buNone/>
            </a:pPr>
            <a:r>
              <a:rPr lang="en-US" sz="2400" dirty="0">
                <a:solidFill>
                  <a:srgbClr val="FFFFFF"/>
                </a:solidFill>
                <a:latin typeface="Trebuchet MS"/>
                <a:ea typeface="Trebuchet MS"/>
                <a:cs typeface="Trebuchet MS"/>
                <a:sym typeface="Trebuchet MS"/>
              </a:rPr>
              <a:t>import matplotlib.pyplot as plt</a:t>
            </a:r>
          </a:p>
          <a:p>
            <a:pPr marL="0" lvl="0" indent="0">
              <a:spcBef>
                <a:spcPts val="0"/>
              </a:spcBef>
              <a:buSzPct val="45833"/>
              <a:buNone/>
            </a:pPr>
            <a:r>
              <a:rPr lang="en-US" sz="2400" dirty="0">
                <a:solidFill>
                  <a:srgbClr val="FFFFFF"/>
                </a:solidFill>
                <a:latin typeface="Trebuchet MS"/>
                <a:ea typeface="Trebuchet MS"/>
                <a:cs typeface="Trebuchet MS"/>
                <a:sym typeface="Trebuchet MS"/>
              </a:rPr>
              <a:t>from IPython.display import </a:t>
            </a:r>
            <a:r>
              <a:rPr lang="en-US" sz="2400" dirty="0" smtClean="0">
                <a:solidFill>
                  <a:srgbClr val="FFFFFF"/>
                </a:solidFill>
                <a:latin typeface="Trebuchet MS"/>
                <a:ea typeface="Trebuchet MS"/>
                <a:cs typeface="Trebuchet MS"/>
                <a:sym typeface="Trebuchet MS"/>
              </a:rPr>
              <a:t>Audio</a:t>
            </a:r>
          </a:p>
          <a:p>
            <a:pPr marL="0" lvl="0" indent="0">
              <a:spcBef>
                <a:spcPts val="0"/>
              </a:spcBef>
              <a:buSzPct val="45833"/>
              <a:buNone/>
            </a:pPr>
            <a:r>
              <a:rPr lang="en-US" sz="2400" dirty="0" smtClean="0">
                <a:solidFill>
                  <a:srgbClr val="FFFFFF"/>
                </a:solidFill>
                <a:latin typeface="Trebuchet MS"/>
                <a:ea typeface="Trebuchet MS"/>
                <a:cs typeface="Trebuchet MS"/>
                <a:sym typeface="Trebuchet MS"/>
              </a:rPr>
              <a:t>Import warnings</a:t>
            </a:r>
          </a:p>
          <a:p>
            <a:pPr marL="0" lvl="0" indent="0">
              <a:spcBef>
                <a:spcPts val="0"/>
              </a:spcBef>
              <a:buSzPct val="45833"/>
              <a:buNone/>
            </a:pPr>
            <a:r>
              <a:rPr lang="en-US" sz="2400" dirty="0" smtClean="0">
                <a:solidFill>
                  <a:srgbClr val="FFFFFF"/>
                </a:solidFill>
                <a:latin typeface="Trebuchet MS"/>
                <a:ea typeface="Trebuchet MS"/>
                <a:cs typeface="Trebuchet MS"/>
                <a:sym typeface="Trebuchet MS"/>
              </a:rPr>
              <a:t>Warnings.filterwarnings(‘ignore’)</a:t>
            </a:r>
          </a:p>
          <a:p>
            <a:pPr marL="0" lvl="0" indent="0">
              <a:spcBef>
                <a:spcPts val="0"/>
              </a:spcBef>
              <a:buSzPct val="45833"/>
              <a:buNone/>
            </a:pPr>
            <a:r>
              <a:rPr lang="en-US" sz="2400" dirty="0" smtClean="0">
                <a:solidFill>
                  <a:srgbClr val="FFFFFF"/>
                </a:solidFill>
                <a:latin typeface="Trebuchet MS"/>
                <a:ea typeface="Trebuchet MS"/>
                <a:cs typeface="Trebuchet MS"/>
                <a:sym typeface="Trebuchet MS"/>
              </a:rPr>
              <a:t>Conda update wrapt</a:t>
            </a:r>
          </a:p>
          <a:p>
            <a:pPr marL="0" lvl="0" indent="0">
              <a:spcBef>
                <a:spcPts val="0"/>
              </a:spcBef>
              <a:buSzPct val="45833"/>
              <a:buNone/>
            </a:pPr>
            <a:r>
              <a:rPr lang="en-US" sz="2400" dirty="0" smtClean="0">
                <a:solidFill>
                  <a:srgbClr val="FFFFFF"/>
                </a:solidFill>
                <a:latin typeface="Trebuchet MS"/>
                <a:ea typeface="Trebuchet MS"/>
                <a:cs typeface="Trebuchet MS"/>
                <a:sym typeface="Trebuchet MS"/>
              </a:rPr>
              <a:t>Pip install tensorflow-gpu==1.14</a:t>
            </a:r>
            <a:endParaRPr lang="en-US" sz="2400" dirty="0">
              <a:solidFill>
                <a:srgbClr val="FFFFFF"/>
              </a:solidFill>
              <a:latin typeface="Trebuchet MS"/>
              <a:ea typeface="Trebuchet MS"/>
              <a:cs typeface="Trebuchet MS"/>
              <a:sym typeface="Trebuchet MS"/>
            </a:endParaRPr>
          </a:p>
          <a:p>
            <a:endParaRPr lang="en-US" sz="2400" dirty="0">
              <a:solidFill>
                <a:schemeClr val="bg1"/>
              </a:solidFill>
            </a:endParaRPr>
          </a:p>
        </p:txBody>
      </p:sp>
    </p:spTree>
    <p:extLst>
      <p:ext uri="{BB962C8B-B14F-4D97-AF65-F5344CB8AC3E}">
        <p14:creationId xmlns:p14="http://schemas.microsoft.com/office/powerpoint/2010/main" val="3335074588"/>
      </p:ext>
    </p:extLst>
  </p:cSld>
  <p:clrMapOvr>
    <a:masterClrMapping/>
  </p:clrMapOvr>
  <mc:AlternateContent xmlns:mc="http://schemas.openxmlformats.org/markup-compatibility/2006" xmlns:p14="http://schemas.microsoft.com/office/powerpoint/2010/main">
    <mc:Choice Requires="p14">
      <p:transition>
        <p14:ripple/>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491206"/>
            <a:ext cx="8229600" cy="1143000"/>
          </a:xfrm>
        </p:spPr>
        <p:txBody>
          <a:bodyPr/>
          <a:lstStyle/>
          <a:p>
            <a:r>
              <a:rPr lang="en-US" dirty="0" smtClean="0">
                <a:solidFill>
                  <a:schemeClr val="bg1"/>
                </a:solidFill>
              </a:rPr>
              <a:t>Datasets</a:t>
            </a:r>
            <a:endParaRPr lang="en-US" dirty="0">
              <a:solidFill>
                <a:schemeClr val="bg1"/>
              </a:solidFill>
            </a:endParaRPr>
          </a:p>
        </p:txBody>
      </p:sp>
      <p:sp>
        <p:nvSpPr>
          <p:cNvPr id="3" name="Text Placeholder 2"/>
          <p:cNvSpPr>
            <a:spLocks noGrp="1"/>
          </p:cNvSpPr>
          <p:nvPr>
            <p:ph type="body" idx="1"/>
          </p:nvPr>
        </p:nvSpPr>
        <p:spPr>
          <a:xfrm>
            <a:off x="770021" y="1852863"/>
            <a:ext cx="7988968" cy="4261270"/>
          </a:xfrm>
        </p:spPr>
        <p:txBody>
          <a:bodyPr>
            <a:normAutofit/>
          </a:bodyPr>
          <a:lstStyle/>
          <a:p>
            <a:pPr>
              <a:lnSpc>
                <a:spcPct val="150000"/>
              </a:lnSpc>
              <a:buClr>
                <a:schemeClr val="bg1"/>
              </a:buClr>
              <a:buSzPct val="77000"/>
              <a:buFont typeface="Wingdings" panose="05000000000000000000" pitchFamily="2" charset="2"/>
              <a:buChar char="q"/>
            </a:pPr>
            <a:r>
              <a:rPr lang="en-US" sz="2400" dirty="0" smtClean="0">
                <a:solidFill>
                  <a:schemeClr val="bg1"/>
                </a:solidFill>
              </a:rPr>
              <a:t>RAVADEES </a:t>
            </a:r>
          </a:p>
          <a:p>
            <a:pPr>
              <a:buClr>
                <a:schemeClr val="bg1"/>
              </a:buClr>
              <a:buSzPct val="77000"/>
              <a:buFont typeface="Wingdings" panose="05000000000000000000" pitchFamily="2" charset="2"/>
              <a:buChar char="q"/>
            </a:pPr>
            <a:r>
              <a:rPr lang="en-US" sz="2400" dirty="0" smtClean="0">
                <a:solidFill>
                  <a:schemeClr val="bg1"/>
                </a:solidFill>
              </a:rPr>
              <a:t>TESS</a:t>
            </a:r>
          </a:p>
          <a:p>
            <a:pPr>
              <a:lnSpc>
                <a:spcPct val="150000"/>
              </a:lnSpc>
              <a:buClr>
                <a:schemeClr val="bg1"/>
              </a:buClr>
              <a:buSzPct val="77000"/>
              <a:buFont typeface="Wingdings" panose="05000000000000000000" pitchFamily="2" charset="2"/>
              <a:buChar char="q"/>
            </a:pPr>
            <a:r>
              <a:rPr lang="en-US" sz="2400" dirty="0" smtClean="0">
                <a:solidFill>
                  <a:schemeClr val="bg1"/>
                </a:solidFill>
              </a:rPr>
              <a:t>SAVEE</a:t>
            </a:r>
          </a:p>
          <a:p>
            <a:pPr>
              <a:buClr>
                <a:schemeClr val="bg1"/>
              </a:buClr>
              <a:buSzPct val="77000"/>
              <a:buFont typeface="Wingdings" panose="05000000000000000000" pitchFamily="2" charset="2"/>
              <a:buChar char="q"/>
            </a:pPr>
            <a:endParaRPr lang="en-US" sz="2400" dirty="0">
              <a:solidFill>
                <a:schemeClr val="bg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1268" y="2026819"/>
            <a:ext cx="4800600" cy="2876550"/>
          </a:xfrm>
          <a:prstGeom prst="rect">
            <a:avLst/>
          </a:prstGeom>
        </p:spPr>
      </p:pic>
    </p:spTree>
    <p:extLst>
      <p:ext uri="{BB962C8B-B14F-4D97-AF65-F5344CB8AC3E}">
        <p14:creationId xmlns:p14="http://schemas.microsoft.com/office/powerpoint/2010/main" val="3772988332"/>
      </p:ext>
    </p:extLst>
  </p:cSld>
  <p:clrMapOvr>
    <a:masterClrMapping/>
  </p:clrMapOvr>
  <mc:AlternateContent xmlns:mc="http://schemas.openxmlformats.org/markup-compatibility/2006" xmlns:p14="http://schemas.microsoft.com/office/powerpoint/2010/main">
    <mc:Choice Requires="p14">
      <p:transition p14:dur="250">
        <p:split orient="vert"/>
      </p:transition>
    </mc:Choice>
    <mc:Fallback xmlns="">
      <p:transition>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3"/>
          <p:cNvSpPr txBox="1">
            <a:spLocks noGrp="1"/>
          </p:cNvSpPr>
          <p:nvPr>
            <p:ph type="title"/>
          </p:nvPr>
        </p:nvSpPr>
        <p:spPr>
          <a:xfrm>
            <a:off x="228600" y="38100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Times New Roman"/>
              <a:buNone/>
            </a:pPr>
            <a:r>
              <a:rPr lang="en-US" dirty="0" smtClean="0">
                <a:solidFill>
                  <a:schemeClr val="lt1"/>
                </a:solidFill>
              </a:rPr>
              <a:t>TESS Dataset</a:t>
            </a:r>
            <a:endParaRPr dirty="0">
              <a:solidFill>
                <a:schemeClr val="lt1"/>
              </a:solidFill>
            </a:endParaRPr>
          </a:p>
        </p:txBody>
      </p:sp>
      <p:sp>
        <p:nvSpPr>
          <p:cNvPr id="151" name="Google Shape;151;p23"/>
          <p:cNvSpPr txBox="1">
            <a:spLocks noGrp="1"/>
          </p:cNvSpPr>
          <p:nvPr>
            <p:ph type="body" idx="1"/>
          </p:nvPr>
        </p:nvSpPr>
        <p:spPr>
          <a:xfrm>
            <a:off x="152400" y="1676400"/>
            <a:ext cx="8763000" cy="4754565"/>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lt1"/>
              </a:buClr>
              <a:buSzPts val="2200"/>
              <a:buChar char="•"/>
            </a:pPr>
            <a:r>
              <a:rPr lang="en-US" sz="2200" dirty="0" smtClean="0">
                <a:solidFill>
                  <a:schemeClr val="lt1"/>
                </a:solidFill>
              </a:rPr>
              <a:t>Toronto Emotional Speech Set (TESS</a:t>
            </a:r>
            <a:r>
              <a:rPr lang="en-US" sz="2200" dirty="0">
                <a:solidFill>
                  <a:schemeClr val="lt1"/>
                </a:solidFill>
              </a:rPr>
              <a:t>) dataset.</a:t>
            </a:r>
            <a:endParaRPr sz="2200" b="1" dirty="0">
              <a:solidFill>
                <a:schemeClr val="lt1"/>
              </a:solidFill>
            </a:endParaRPr>
          </a:p>
          <a:p>
            <a:pPr marL="342900" lvl="0" indent="-342900" algn="just" rtl="0">
              <a:spcBef>
                <a:spcPts val="440"/>
              </a:spcBef>
              <a:spcAft>
                <a:spcPts val="0"/>
              </a:spcAft>
              <a:buClr>
                <a:schemeClr val="lt1"/>
              </a:buClr>
              <a:buSzPts val="2200"/>
              <a:buChar char="•"/>
            </a:pPr>
            <a:r>
              <a:rPr lang="en-US" sz="2200" dirty="0" smtClean="0">
                <a:solidFill>
                  <a:schemeClr val="lt1"/>
                </a:solidFill>
              </a:rPr>
              <a:t>TESS  </a:t>
            </a:r>
            <a:r>
              <a:rPr lang="en-US" sz="2200" dirty="0">
                <a:solidFill>
                  <a:schemeClr val="lt1"/>
                </a:solidFill>
              </a:rPr>
              <a:t>dataset contains of </a:t>
            </a:r>
            <a:r>
              <a:rPr lang="en-US" sz="2200" dirty="0" smtClean="0">
                <a:solidFill>
                  <a:schemeClr val="lt1"/>
                </a:solidFill>
              </a:rPr>
              <a:t>at most 2800 audio files in WAV format.</a:t>
            </a:r>
          </a:p>
          <a:p>
            <a:pPr marL="342900" lvl="0" algn="just">
              <a:spcBef>
                <a:spcPts val="440"/>
              </a:spcBef>
              <a:buClr>
                <a:schemeClr val="lt1"/>
              </a:buClr>
              <a:buSzPts val="2200"/>
            </a:pPr>
            <a:r>
              <a:rPr lang="en-US" sz="2200" dirty="0">
                <a:solidFill>
                  <a:schemeClr val="bg1"/>
                </a:solidFill>
              </a:rPr>
              <a:t>The TESS Dataset is a collection of audio clips of 2 women expressing 7 different emotions</a:t>
            </a:r>
            <a:endParaRPr sz="2200" dirty="0">
              <a:solidFill>
                <a:schemeClr val="bg1"/>
              </a:solidFill>
            </a:endParaRPr>
          </a:p>
        </p:txBody>
      </p:sp>
      <p:pic>
        <p:nvPicPr>
          <p:cNvPr id="152" name="Google Shape;152;p23"/>
          <p:cNvPicPr preferRelativeResize="0"/>
          <p:nvPr/>
        </p:nvPicPr>
        <p:blipFill rotWithShape="1">
          <a:blip r:embed="rId3">
            <a:alphaModFix/>
          </a:blip>
          <a:srcRect/>
          <a:stretch/>
        </p:blipFill>
        <p:spPr>
          <a:xfrm>
            <a:off x="317680" y="3657600"/>
            <a:ext cx="8686800" cy="1847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checker/>
      </p:transition>
    </mc:Choice>
    <mc:Fallback xmlns="">
      <p:transition spd="slow">
        <p:checker/>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solidFill>
                  <a:schemeClr val="bg1"/>
                </a:solidFill>
              </a:rPr>
              <a:t>System Specifications</a:t>
            </a:r>
            <a:endParaRPr lang="en-US" sz="4000" dirty="0">
              <a:solidFill>
                <a:schemeClr val="bg1"/>
              </a:solidFill>
            </a:endParaRPr>
          </a:p>
        </p:txBody>
      </p:sp>
      <p:sp>
        <p:nvSpPr>
          <p:cNvPr id="3" name="Text Placeholder 2"/>
          <p:cNvSpPr>
            <a:spLocks noGrp="1"/>
          </p:cNvSpPr>
          <p:nvPr>
            <p:ph type="body" idx="1"/>
          </p:nvPr>
        </p:nvSpPr>
        <p:spPr/>
        <p:txBody>
          <a:bodyPr/>
          <a:lstStyle/>
          <a:p>
            <a:pPr marL="50800" indent="0" algn="just">
              <a:buNone/>
            </a:pPr>
            <a:r>
              <a:rPr lang="en-US" sz="2300" b="1" u="sng" dirty="0" smtClean="0">
                <a:solidFill>
                  <a:schemeClr val="bg1"/>
                </a:solidFill>
              </a:rPr>
              <a:t>Hardware</a:t>
            </a:r>
            <a:r>
              <a:rPr lang="en-US" sz="2300" b="1" dirty="0" smtClean="0">
                <a:solidFill>
                  <a:schemeClr val="bg1"/>
                </a:solidFill>
              </a:rPr>
              <a:t>:</a:t>
            </a:r>
          </a:p>
          <a:p>
            <a:pPr marL="0" lvl="0" indent="0" algn="just">
              <a:lnSpc>
                <a:spcPct val="90000"/>
              </a:lnSpc>
              <a:spcBef>
                <a:spcPts val="1000"/>
              </a:spcBef>
              <a:buSzPct val="45833"/>
              <a:buNone/>
            </a:pPr>
            <a:r>
              <a:rPr lang="en-US" sz="2300" dirty="0">
                <a:solidFill>
                  <a:srgbClr val="FFFFFF"/>
                </a:solidFill>
                <a:latin typeface="Times New Roman" panose="02020603050405020304" pitchFamily="18" charset="0"/>
                <a:ea typeface="Trebuchet MS"/>
                <a:cs typeface="Times New Roman" panose="02020603050405020304" pitchFamily="18" charset="0"/>
                <a:sym typeface="Trebuchet MS"/>
              </a:rPr>
              <a:t>Processor  :  CORE i3</a:t>
            </a:r>
          </a:p>
          <a:p>
            <a:pPr marL="0" lvl="0" indent="0" algn="just">
              <a:lnSpc>
                <a:spcPct val="90000"/>
              </a:lnSpc>
              <a:spcBef>
                <a:spcPts val="1000"/>
              </a:spcBef>
              <a:buSzPct val="45833"/>
              <a:buNone/>
            </a:pPr>
            <a:r>
              <a:rPr lang="en-US" sz="2300" dirty="0">
                <a:solidFill>
                  <a:srgbClr val="FFFFFF"/>
                </a:solidFill>
                <a:latin typeface="Times New Roman" panose="02020603050405020304" pitchFamily="18" charset="0"/>
                <a:ea typeface="Trebuchet MS"/>
                <a:cs typeface="Times New Roman" panose="02020603050405020304" pitchFamily="18" charset="0"/>
                <a:sym typeface="Trebuchet MS"/>
              </a:rPr>
              <a:t>RAM  :  4 GB or Higher</a:t>
            </a:r>
          </a:p>
          <a:p>
            <a:pPr marL="0" lvl="0" indent="0" algn="just">
              <a:lnSpc>
                <a:spcPct val="90000"/>
              </a:lnSpc>
              <a:spcBef>
                <a:spcPts val="1000"/>
              </a:spcBef>
              <a:buSzPct val="45833"/>
              <a:buNone/>
            </a:pPr>
            <a:r>
              <a:rPr lang="en-US" sz="2300" dirty="0">
                <a:solidFill>
                  <a:srgbClr val="FFFFFF"/>
                </a:solidFill>
                <a:latin typeface="Times New Roman" panose="02020603050405020304" pitchFamily="18" charset="0"/>
                <a:ea typeface="Trebuchet MS"/>
                <a:cs typeface="Times New Roman" panose="02020603050405020304" pitchFamily="18" charset="0"/>
                <a:sym typeface="Trebuchet MS"/>
              </a:rPr>
              <a:t>ROM  :  100 GB or </a:t>
            </a:r>
            <a:r>
              <a:rPr lang="en-US" sz="2300" dirty="0" smtClean="0">
                <a:solidFill>
                  <a:srgbClr val="FFFFFF"/>
                </a:solidFill>
                <a:latin typeface="Times New Roman" panose="02020603050405020304" pitchFamily="18" charset="0"/>
                <a:ea typeface="Trebuchet MS"/>
                <a:cs typeface="Times New Roman" panose="02020603050405020304" pitchFamily="18" charset="0"/>
                <a:sym typeface="Trebuchet MS"/>
              </a:rPr>
              <a:t>Higher</a:t>
            </a:r>
          </a:p>
          <a:p>
            <a:pPr marL="0" indent="0" algn="just">
              <a:lnSpc>
                <a:spcPct val="90000"/>
              </a:lnSpc>
              <a:spcBef>
                <a:spcPts val="1000"/>
              </a:spcBef>
              <a:buSzPct val="45833"/>
              <a:buNone/>
            </a:pPr>
            <a:r>
              <a:rPr lang="en-US" sz="2300" dirty="0">
                <a:solidFill>
                  <a:srgbClr val="FFFFFF"/>
                </a:solidFill>
                <a:latin typeface="Times New Roman" panose="02020603050405020304" pitchFamily="18" charset="0"/>
                <a:ea typeface="Trebuchet MS"/>
                <a:cs typeface="Times New Roman" panose="02020603050405020304" pitchFamily="18" charset="0"/>
                <a:sym typeface="Trebuchet MS"/>
              </a:rPr>
              <a:t>OS   :  Windows 8 or </a:t>
            </a:r>
            <a:r>
              <a:rPr lang="en-US" sz="2300" dirty="0" smtClean="0">
                <a:solidFill>
                  <a:srgbClr val="FFFFFF"/>
                </a:solidFill>
                <a:latin typeface="Times New Roman" panose="02020603050405020304" pitchFamily="18" charset="0"/>
                <a:ea typeface="Trebuchet MS"/>
                <a:cs typeface="Times New Roman" panose="02020603050405020304" pitchFamily="18" charset="0"/>
                <a:sym typeface="Trebuchet MS"/>
              </a:rPr>
              <a:t>high</a:t>
            </a:r>
            <a:endParaRPr lang="en-US" sz="2300" dirty="0">
              <a:solidFill>
                <a:srgbClr val="FFFFFF"/>
              </a:solidFill>
              <a:latin typeface="Times New Roman" panose="02020603050405020304" pitchFamily="18" charset="0"/>
              <a:ea typeface="Trebuchet MS"/>
              <a:cs typeface="Times New Roman" panose="02020603050405020304" pitchFamily="18" charset="0"/>
              <a:sym typeface="Trebuchet MS"/>
            </a:endParaRPr>
          </a:p>
          <a:p>
            <a:pPr marL="50800" indent="0" algn="just">
              <a:buNone/>
            </a:pPr>
            <a:r>
              <a:rPr lang="en-US" sz="2300" b="1" u="sng" dirty="0">
                <a:solidFill>
                  <a:schemeClr val="bg1"/>
                </a:solidFill>
              </a:rPr>
              <a:t>Software</a:t>
            </a:r>
            <a:r>
              <a:rPr lang="en-US" sz="2300" b="1" dirty="0">
                <a:solidFill>
                  <a:schemeClr val="bg1"/>
                </a:solidFill>
              </a:rPr>
              <a:t>:</a:t>
            </a:r>
          </a:p>
          <a:p>
            <a:pPr marL="0" lvl="0" indent="0" algn="just">
              <a:lnSpc>
                <a:spcPct val="90000"/>
              </a:lnSpc>
              <a:spcBef>
                <a:spcPts val="1000"/>
              </a:spcBef>
              <a:buClr>
                <a:schemeClr val="bg1"/>
              </a:buClr>
              <a:buSzPct val="45833"/>
              <a:buNone/>
            </a:pPr>
            <a:r>
              <a:rPr lang="en-US" sz="2300" dirty="0" smtClean="0">
                <a:solidFill>
                  <a:srgbClr val="FFFFFF"/>
                </a:solidFill>
                <a:latin typeface="Times New Roman" panose="02020603050405020304" pitchFamily="18" charset="0"/>
                <a:ea typeface="Trebuchet MS"/>
                <a:cs typeface="Times New Roman" panose="02020603050405020304" pitchFamily="18" charset="0"/>
                <a:sym typeface="Trebuchet MS"/>
              </a:rPr>
              <a:t>PYTHON</a:t>
            </a:r>
          </a:p>
          <a:p>
            <a:pPr marL="0" lvl="0" indent="0" algn="just">
              <a:lnSpc>
                <a:spcPct val="90000"/>
              </a:lnSpc>
              <a:spcBef>
                <a:spcPts val="1000"/>
              </a:spcBef>
              <a:buClr>
                <a:schemeClr val="bg1"/>
              </a:buClr>
              <a:buSzPct val="45833"/>
              <a:buNone/>
            </a:pPr>
            <a:r>
              <a:rPr lang="en-US" sz="2300" dirty="0" smtClean="0">
                <a:solidFill>
                  <a:schemeClr val="bg1"/>
                </a:solidFill>
              </a:rPr>
              <a:t>Jupyter Notebook</a:t>
            </a:r>
          </a:p>
          <a:p>
            <a:pPr marL="0" lvl="0" indent="0" algn="just">
              <a:lnSpc>
                <a:spcPct val="90000"/>
              </a:lnSpc>
              <a:spcBef>
                <a:spcPts val="1000"/>
              </a:spcBef>
              <a:buClr>
                <a:schemeClr val="bg1"/>
              </a:buClr>
              <a:buSzPct val="45833"/>
              <a:buNone/>
            </a:pPr>
            <a:r>
              <a:rPr lang="en-US" sz="2300" dirty="0" smtClean="0">
                <a:solidFill>
                  <a:schemeClr val="bg1"/>
                </a:solidFill>
              </a:rPr>
              <a:t>Google colab</a:t>
            </a:r>
            <a:endParaRPr lang="en-US" sz="2300" dirty="0">
              <a:solidFill>
                <a:schemeClr val="bg1"/>
              </a:solidFill>
            </a:endParaRPr>
          </a:p>
          <a:p>
            <a:pPr marL="0" lvl="0" indent="0" algn="just">
              <a:lnSpc>
                <a:spcPct val="90000"/>
              </a:lnSpc>
              <a:spcBef>
                <a:spcPts val="1000"/>
              </a:spcBef>
              <a:buClr>
                <a:schemeClr val="bg1"/>
              </a:buClr>
              <a:buSzPct val="45833"/>
              <a:buNone/>
            </a:pPr>
            <a:r>
              <a:rPr lang="en-US" sz="2300" dirty="0" smtClean="0">
                <a:solidFill>
                  <a:schemeClr val="bg1"/>
                </a:solidFill>
              </a:rPr>
              <a:t>PyCharm</a:t>
            </a:r>
            <a:endParaRPr lang="en-US" sz="2300" dirty="0">
              <a:solidFill>
                <a:schemeClr val="bg1"/>
              </a:solidFill>
            </a:endParaRPr>
          </a:p>
          <a:p>
            <a:pPr marL="0" lvl="0" indent="0">
              <a:lnSpc>
                <a:spcPct val="90000"/>
              </a:lnSpc>
              <a:spcBef>
                <a:spcPts val="1000"/>
              </a:spcBef>
              <a:buClr>
                <a:schemeClr val="bg1"/>
              </a:buClr>
              <a:buSzPct val="45833"/>
              <a:buNone/>
            </a:pPr>
            <a:endParaRPr lang="en-US" sz="2300" dirty="0" smtClean="0">
              <a:solidFill>
                <a:srgbClr val="FFFFFF"/>
              </a:solidFill>
              <a:latin typeface="Times New Roman" panose="02020603050405020304" pitchFamily="18" charset="0"/>
              <a:ea typeface="Trebuchet MS"/>
              <a:cs typeface="Times New Roman" panose="02020603050405020304" pitchFamily="18" charset="0"/>
              <a:sym typeface="Trebuchet MS"/>
            </a:endParaRPr>
          </a:p>
          <a:p>
            <a:pPr marL="0" lvl="0" indent="0">
              <a:lnSpc>
                <a:spcPct val="90000"/>
              </a:lnSpc>
              <a:spcBef>
                <a:spcPts val="1000"/>
              </a:spcBef>
              <a:buClr>
                <a:schemeClr val="bg1"/>
              </a:buClr>
              <a:buSzPct val="45833"/>
              <a:buNone/>
            </a:pPr>
            <a:endParaRPr lang="en-US" sz="2300" dirty="0" smtClean="0">
              <a:solidFill>
                <a:srgbClr val="FFFFFF"/>
              </a:solidFill>
              <a:latin typeface="Times New Roman" panose="02020603050405020304" pitchFamily="18" charset="0"/>
              <a:ea typeface="Trebuchet MS"/>
              <a:cs typeface="Times New Roman" panose="02020603050405020304" pitchFamily="18" charset="0"/>
              <a:sym typeface="Trebuchet MS"/>
            </a:endParaRPr>
          </a:p>
          <a:p>
            <a:pPr marL="0" lvl="0" indent="0">
              <a:lnSpc>
                <a:spcPct val="90000"/>
              </a:lnSpc>
              <a:spcBef>
                <a:spcPts val="1000"/>
              </a:spcBef>
              <a:buSzPct val="45833"/>
              <a:buNone/>
            </a:pPr>
            <a:endParaRPr lang="en-US" sz="2300" dirty="0">
              <a:solidFill>
                <a:srgbClr val="FFFFFF"/>
              </a:solidFill>
              <a:latin typeface="Times New Roman" panose="02020603050405020304" pitchFamily="18" charset="0"/>
              <a:ea typeface="Trebuchet MS"/>
              <a:cs typeface="Times New Roman" panose="02020603050405020304" pitchFamily="18" charset="0"/>
              <a:sym typeface="Trebuchet MS"/>
            </a:endParaRPr>
          </a:p>
          <a:p>
            <a:pPr marL="50800" indent="0">
              <a:buNone/>
            </a:pPr>
            <a:endParaRPr lang="en-US" dirty="0">
              <a:solidFill>
                <a:schemeClr val="bg1"/>
              </a:solidFill>
            </a:endParaRPr>
          </a:p>
        </p:txBody>
      </p:sp>
      <p:sp>
        <p:nvSpPr>
          <p:cNvPr id="4" name="Text Placeholder 3"/>
          <p:cNvSpPr>
            <a:spLocks noGrp="1"/>
          </p:cNvSpPr>
          <p:nvPr>
            <p:ph type="body" idx="2"/>
          </p:nvPr>
        </p:nvSpPr>
        <p:spPr/>
        <p:txBody>
          <a:bodyPr/>
          <a:lstStyle/>
          <a:p>
            <a:pPr marL="50800" indent="0">
              <a:buNone/>
            </a:pPr>
            <a:r>
              <a:rPr lang="en-US" b="1" dirty="0" smtClean="0">
                <a:solidFill>
                  <a:schemeClr val="bg1"/>
                </a:solidFill>
              </a:rPr>
              <a:t>.</a:t>
            </a:r>
            <a:endParaRPr lang="en-US" b="1" dirty="0">
              <a:solidFill>
                <a:schemeClr val="bg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0126" y="1684421"/>
            <a:ext cx="4150896" cy="4186989"/>
          </a:xfrm>
          <a:prstGeom prst="rect">
            <a:avLst/>
          </a:prstGeom>
          <a:scene3d>
            <a:camera prst="orthographicFront">
              <a:rot lat="0" lon="0" rev="0"/>
            </a:camera>
            <a:lightRig rig="threePt" dir="t"/>
          </a:scene3d>
        </p:spPr>
      </p:pic>
    </p:spTree>
    <p:extLst>
      <p:ext uri="{BB962C8B-B14F-4D97-AF65-F5344CB8AC3E}">
        <p14:creationId xmlns:p14="http://schemas.microsoft.com/office/powerpoint/2010/main" val="2110330958"/>
      </p:ext>
    </p:extLst>
  </p:cSld>
  <p:clrMapOvr>
    <a:masterClrMapping/>
  </p:clrMapOvr>
  <p:transition spd="med">
    <p:wipe dir="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2252626074"/>
              </p:ext>
            </p:extLst>
          </p:nvPr>
        </p:nvGraphicFramePr>
        <p:xfrm>
          <a:off x="93786" y="984737"/>
          <a:ext cx="4466491" cy="51464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hlinkClick r:id="" action="ppaction://noaction" highlightClick="1">
              <a:snd r:embed="rId8" name="applause.wav"/>
            </a:hlinkClick>
          </p:cNvPr>
          <p:cNvGraphicFramePr/>
          <p:nvPr>
            <p:extLst>
              <p:ext uri="{D42A27DB-BD31-4B8C-83A1-F6EECF244321}">
                <p14:modId xmlns:p14="http://schemas.microsoft.com/office/powerpoint/2010/main" val="3832425538"/>
              </p:ext>
            </p:extLst>
          </p:nvPr>
        </p:nvGraphicFramePr>
        <p:xfrm>
          <a:off x="4689231" y="984739"/>
          <a:ext cx="4302369" cy="516987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3" name="Title 2"/>
          <p:cNvSpPr>
            <a:spLocks noGrp="1"/>
          </p:cNvSpPr>
          <p:nvPr>
            <p:ph type="title"/>
          </p:nvPr>
        </p:nvSpPr>
        <p:spPr>
          <a:xfrm>
            <a:off x="433754" y="145684"/>
            <a:ext cx="8229600" cy="956285"/>
          </a:xfrm>
        </p:spPr>
        <p:txBody>
          <a:bodyPr/>
          <a:lstStyle/>
          <a:p>
            <a:r>
              <a:rPr lang="en-US" b="1" dirty="0" smtClean="0">
                <a:solidFill>
                  <a:schemeClr val="bg1"/>
                </a:solidFill>
              </a:rPr>
              <a:t>Waveforms</a:t>
            </a:r>
            <a:endParaRPr lang="en-US" b="1" dirty="0">
              <a:solidFill>
                <a:schemeClr val="bg1"/>
              </a:solidFill>
            </a:endParaRPr>
          </a:p>
        </p:txBody>
      </p:sp>
    </p:spTree>
    <p:extLst>
      <p:ext uri="{BB962C8B-B14F-4D97-AF65-F5344CB8AC3E}">
        <p14:creationId xmlns:p14="http://schemas.microsoft.com/office/powerpoint/2010/main" val="978471904"/>
      </p:ext>
    </p:extLst>
  </p:cSld>
  <p:clrMapOvr>
    <a:masterClrMapping/>
  </p:clrMapOvr>
  <p:transition spd="slow">
    <p:split orient="ver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2479526125"/>
              </p:ext>
            </p:extLst>
          </p:nvPr>
        </p:nvGraphicFramePr>
        <p:xfrm>
          <a:off x="82062" y="1113692"/>
          <a:ext cx="4677507" cy="50643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p:cNvGraphicFramePr/>
          <p:nvPr>
            <p:extLst>
              <p:ext uri="{D42A27DB-BD31-4B8C-83A1-F6EECF244321}">
                <p14:modId xmlns:p14="http://schemas.microsoft.com/office/powerpoint/2010/main" val="3485417397"/>
              </p:ext>
            </p:extLst>
          </p:nvPr>
        </p:nvGraphicFramePr>
        <p:xfrm>
          <a:off x="4630614" y="1172308"/>
          <a:ext cx="4513385" cy="497058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Title 2"/>
          <p:cNvSpPr>
            <a:spLocks noGrp="1"/>
          </p:cNvSpPr>
          <p:nvPr>
            <p:ph type="title"/>
          </p:nvPr>
        </p:nvSpPr>
        <p:spPr>
          <a:xfrm>
            <a:off x="457200" y="98792"/>
            <a:ext cx="8229600" cy="979731"/>
          </a:xfrm>
        </p:spPr>
        <p:txBody>
          <a:bodyPr/>
          <a:lstStyle/>
          <a:p>
            <a:r>
              <a:rPr lang="en-US" b="1" dirty="0" smtClean="0">
                <a:solidFill>
                  <a:schemeClr val="bg1"/>
                </a:solidFill>
              </a:rPr>
              <a:t>Extracted</a:t>
            </a:r>
            <a:r>
              <a:rPr lang="en-US" dirty="0" smtClean="0">
                <a:solidFill>
                  <a:schemeClr val="bg1"/>
                </a:solidFill>
              </a:rPr>
              <a:t> </a:t>
            </a:r>
            <a:r>
              <a:rPr lang="en-US" b="1" dirty="0" smtClean="0">
                <a:solidFill>
                  <a:schemeClr val="bg1"/>
                </a:solidFill>
              </a:rPr>
              <a:t>Features</a:t>
            </a:r>
            <a:endParaRPr lang="en-US" b="1" dirty="0">
              <a:solidFill>
                <a:schemeClr val="bg1"/>
              </a:solidFill>
            </a:endParaRPr>
          </a:p>
        </p:txBody>
      </p:sp>
    </p:spTree>
    <p:extLst>
      <p:ext uri="{BB962C8B-B14F-4D97-AF65-F5344CB8AC3E}">
        <p14:creationId xmlns:p14="http://schemas.microsoft.com/office/powerpoint/2010/main" val="2383996486"/>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9"/>
        <p:cNvGrpSpPr/>
        <p:nvPr/>
      </p:nvGrpSpPr>
      <p:grpSpPr>
        <a:xfrm>
          <a:off x="0" y="0"/>
          <a:ext cx="0" cy="0"/>
          <a:chOff x="0" y="0"/>
          <a:chExt cx="0" cy="0"/>
        </a:xfrm>
      </p:grpSpPr>
      <p:sp>
        <p:nvSpPr>
          <p:cNvPr id="170" name="Google Shape;170;p26"/>
          <p:cNvSpPr txBox="1">
            <a:spLocks noGrp="1"/>
          </p:cNvSpPr>
          <p:nvPr>
            <p:ph type="title"/>
          </p:nvPr>
        </p:nvSpPr>
        <p:spPr>
          <a:xfrm>
            <a:off x="208958" y="49261"/>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Times New Roman"/>
              <a:buNone/>
            </a:pPr>
            <a:r>
              <a:rPr lang="en-US" dirty="0">
                <a:solidFill>
                  <a:schemeClr val="bg1"/>
                </a:solidFill>
              </a:rPr>
              <a:t>Accuracy</a:t>
            </a:r>
            <a:endParaRPr dirty="0">
              <a:solidFill>
                <a:schemeClr val="bg1"/>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958" y="2379785"/>
            <a:ext cx="8641965" cy="4163889"/>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957" y="1192261"/>
            <a:ext cx="8641966" cy="11316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conveyor dir="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7"/>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Times New Roman"/>
              <a:buNone/>
            </a:pPr>
            <a:r>
              <a:rPr lang="en-US" b="1" dirty="0" smtClean="0">
                <a:solidFill>
                  <a:schemeClr val="bg1"/>
                </a:solidFill>
              </a:rPr>
              <a:t>Continue</a:t>
            </a:r>
            <a:endParaRPr b="1"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369" y="1617784"/>
            <a:ext cx="8147539" cy="449248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reveal dir="r"/>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7938" y="1258578"/>
            <a:ext cx="4570620" cy="430001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044" y="1263316"/>
            <a:ext cx="4436894" cy="4295274"/>
          </a:xfrm>
          <a:prstGeom prst="rect">
            <a:avLst/>
          </a:prstGeom>
        </p:spPr>
      </p:pic>
      <p:sp>
        <p:nvSpPr>
          <p:cNvPr id="6" name="TextBox 5"/>
          <p:cNvSpPr txBox="1"/>
          <p:nvPr/>
        </p:nvSpPr>
        <p:spPr>
          <a:xfrm>
            <a:off x="312822" y="5808456"/>
            <a:ext cx="4235116" cy="584775"/>
          </a:xfrm>
          <a:prstGeom prst="rect">
            <a:avLst/>
          </a:prstGeom>
          <a:noFill/>
        </p:spPr>
        <p:txBody>
          <a:bodyPr wrap="square" rtlCol="0">
            <a:spAutoFit/>
          </a:bodyPr>
          <a:lstStyle/>
          <a:p>
            <a:r>
              <a:rPr lang="en-US" sz="1600" dirty="0" smtClean="0">
                <a:solidFill>
                  <a:schemeClr val="bg1"/>
                </a:solidFill>
                <a:latin typeface="Times New Roman" panose="02020603050405020304" pitchFamily="18" charset="0"/>
                <a:cs typeface="Times New Roman" panose="02020603050405020304" pitchFamily="18" charset="0"/>
              </a:rPr>
              <a:t>1.At first user will register into website by giving Username , Password &amp; email</a:t>
            </a:r>
          </a:p>
        </p:txBody>
      </p:sp>
      <p:sp>
        <p:nvSpPr>
          <p:cNvPr id="7" name="TextBox 6"/>
          <p:cNvSpPr txBox="1"/>
          <p:nvPr/>
        </p:nvSpPr>
        <p:spPr>
          <a:xfrm>
            <a:off x="4547938" y="5808456"/>
            <a:ext cx="4596062" cy="584775"/>
          </a:xfrm>
          <a:prstGeom prst="rect">
            <a:avLst/>
          </a:prstGeom>
          <a:noFill/>
        </p:spPr>
        <p:txBody>
          <a:bodyPr wrap="square" rtlCol="0">
            <a:spAutoFit/>
          </a:bodyPr>
          <a:lstStyle/>
          <a:p>
            <a:r>
              <a:rPr lang="en-US" sz="1600" dirty="0" smtClean="0">
                <a:solidFill>
                  <a:schemeClr val="bg1"/>
                </a:solidFill>
                <a:latin typeface="Times New Roman" panose="02020603050405020304" pitchFamily="18" charset="0"/>
                <a:cs typeface="Times New Roman" panose="02020603050405020304" pitchFamily="18" charset="0"/>
              </a:rPr>
              <a:t>2.After Registration User Login into website by giving username &amp; Password to enter into main page</a:t>
            </a:r>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469232" y="661736"/>
            <a:ext cx="1986441" cy="461665"/>
          </a:xfrm>
          <a:prstGeom prst="rect">
            <a:avLst/>
          </a:prstGeom>
          <a:noFill/>
        </p:spPr>
        <p:txBody>
          <a:bodyPr wrap="none" rtlCol="0">
            <a:spAutoFit/>
          </a:bodyPr>
          <a:lstStyle/>
          <a:p>
            <a:r>
              <a:rPr lang="en-US" sz="2400" b="1" dirty="0" smtClean="0">
                <a:solidFill>
                  <a:schemeClr val="bg1"/>
                </a:solidFill>
                <a:latin typeface="Times New Roman" panose="02020603050405020304" pitchFamily="18" charset="0"/>
                <a:cs typeface="Times New Roman" panose="02020603050405020304" pitchFamily="18" charset="0"/>
              </a:rPr>
              <a:t>Register Page</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5426242" y="614444"/>
            <a:ext cx="1781257" cy="523220"/>
          </a:xfrm>
          <a:prstGeom prst="rect">
            <a:avLst/>
          </a:prstGeom>
          <a:noFill/>
        </p:spPr>
        <p:txBody>
          <a:bodyPr wrap="none" rtlCol="0">
            <a:spAutoFit/>
          </a:bodyPr>
          <a:lstStyle/>
          <a:p>
            <a:r>
              <a:rPr lang="en-US" sz="2400" b="1" dirty="0" smtClean="0">
                <a:solidFill>
                  <a:schemeClr val="bg1"/>
                </a:solidFill>
                <a:latin typeface="Times New Roman" panose="02020603050405020304" pitchFamily="18" charset="0"/>
                <a:cs typeface="Times New Roman" panose="02020603050405020304" pitchFamily="18" charset="0"/>
              </a:rPr>
              <a:t>Login</a:t>
            </a:r>
            <a:r>
              <a:rPr lang="en-US" sz="2800" b="1" dirty="0" smtClean="0">
                <a:solidFill>
                  <a:schemeClr val="bg1"/>
                </a:solidFill>
                <a:latin typeface="Times New Roman" panose="02020603050405020304" pitchFamily="18" charset="0"/>
                <a:cs typeface="Times New Roman" panose="02020603050405020304" pitchFamily="18" charset="0"/>
              </a:rPr>
              <a:t> Page</a:t>
            </a:r>
            <a:endParaRPr lang="en-US" sz="2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2960264"/>
      </p:ext>
    </p:extLst>
  </p:cSld>
  <p:clrMapOvr>
    <a:masterClrMapping/>
  </p:clrMapOvr>
  <p:transition spd="med">
    <p:split orient="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0" y="0"/>
            <a:ext cx="38100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Times New Roman"/>
              <a:buNone/>
            </a:pPr>
            <a:r>
              <a:rPr lang="en-US" b="1" u="sng" dirty="0">
                <a:solidFill>
                  <a:schemeClr val="lt1"/>
                </a:solidFill>
                <a:latin typeface="Times New Roman"/>
                <a:ea typeface="Times New Roman"/>
                <a:cs typeface="Times New Roman"/>
                <a:sym typeface="Times New Roman"/>
              </a:rPr>
              <a:t>Abstract</a:t>
            </a:r>
            <a:r>
              <a:rPr lang="en-US" dirty="0">
                <a:solidFill>
                  <a:schemeClr val="lt1"/>
                </a:solidFill>
                <a:latin typeface="Times New Roman"/>
                <a:ea typeface="Times New Roman"/>
                <a:cs typeface="Times New Roman"/>
                <a:sym typeface="Times New Roman"/>
              </a:rPr>
              <a:t> :-</a:t>
            </a:r>
            <a:endParaRPr u="sng" dirty="0">
              <a:solidFill>
                <a:schemeClr val="lt1"/>
              </a:solidFill>
              <a:latin typeface="Times New Roman"/>
              <a:ea typeface="Times New Roman"/>
              <a:cs typeface="Times New Roman"/>
              <a:sym typeface="Times New Roman"/>
            </a:endParaRPr>
          </a:p>
        </p:txBody>
      </p:sp>
      <p:sp>
        <p:nvSpPr>
          <p:cNvPr id="92" name="Google Shape;92;p14"/>
          <p:cNvSpPr txBox="1">
            <a:spLocks noGrp="1"/>
          </p:cNvSpPr>
          <p:nvPr>
            <p:ph type="body" idx="1"/>
          </p:nvPr>
        </p:nvSpPr>
        <p:spPr>
          <a:xfrm>
            <a:off x="368968" y="1074821"/>
            <a:ext cx="8382000" cy="5542548"/>
          </a:xfrm>
          <a:prstGeom prst="rect">
            <a:avLst/>
          </a:prstGeom>
          <a:noFill/>
          <a:ln>
            <a:noFill/>
          </a:ln>
        </p:spPr>
        <p:txBody>
          <a:bodyPr spcFirstLastPara="1" wrap="square" lIns="91425" tIns="45700" rIns="91425" bIns="45700" anchor="t" anchorCtr="0">
            <a:noAutofit/>
          </a:bodyPr>
          <a:lstStyle/>
          <a:p>
            <a:pPr marL="0" lvl="0" indent="0" algn="just">
              <a:spcBef>
                <a:spcPts val="0"/>
              </a:spcBef>
              <a:buSzPts val="2400"/>
              <a:buNone/>
            </a:pPr>
            <a:r>
              <a:rPr lang="en-US" sz="2400" dirty="0">
                <a:solidFill>
                  <a:schemeClr val="lt1"/>
                </a:solidFill>
                <a:latin typeface="Times New Roman"/>
                <a:ea typeface="Times New Roman"/>
                <a:cs typeface="Times New Roman"/>
                <a:sym typeface="Times New Roman"/>
              </a:rPr>
              <a:t>	</a:t>
            </a:r>
            <a:r>
              <a:rPr lang="en-US" sz="2200" dirty="0">
                <a:solidFill>
                  <a:schemeClr val="bg1"/>
                </a:solidFill>
              </a:rPr>
              <a:t>Communication is the key to express one’s thoughts and ideas clearly. Amongst all forms of communication, speech is the most preferred and powerful form of communication in humans. We focus on studying emotions’ recognition from speech and audio-visual input and show the different techniques of deploying these algorithms in the real world. These emotion recognition techniques can be used as a surveillance system in healthcare centers to monitor patients Voice emotion recognition is a technology that extracts emotion features from computer speech signals, compares them, and analyses the feature parameters and the obtained emotion changes. </a:t>
            </a:r>
            <a:r>
              <a:rPr lang="en-US" sz="2200" dirty="0" smtClean="0">
                <a:solidFill>
                  <a:schemeClr val="bg1"/>
                </a:solidFill>
              </a:rPr>
              <a:t>Recognizing </a:t>
            </a:r>
            <a:r>
              <a:rPr lang="en-US" sz="2200" dirty="0">
                <a:solidFill>
                  <a:schemeClr val="bg1"/>
                </a:solidFill>
              </a:rPr>
              <a:t>emotions from audio signals requires feature extraction and classifier training. This creates the necessity for these computer applications to completely comprehend human speech. A speech percept can reveal information about the speaker including gender, age, language, and emotion</a:t>
            </a:r>
            <a:r>
              <a:rPr lang="en-US" sz="2200" dirty="0" smtClean="0">
                <a:solidFill>
                  <a:schemeClr val="bg1"/>
                </a:solidFill>
              </a:rPr>
              <a:t>. Most </a:t>
            </a:r>
            <a:r>
              <a:rPr lang="en-US" sz="2200" dirty="0">
                <a:solidFill>
                  <a:schemeClr val="bg1"/>
                </a:solidFill>
              </a:rPr>
              <a:t>of the present work involves the utter</a:t>
            </a:r>
            <a:endParaRPr sz="2200" dirty="0">
              <a:solidFill>
                <a:schemeClr val="bg1"/>
              </a:solidFill>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457200" y="274638"/>
            <a:ext cx="8229600" cy="711951"/>
          </a:xfrm>
        </p:spPr>
        <p:txBody>
          <a:bodyPr>
            <a:normAutofit/>
          </a:bodyPr>
          <a:lstStyle/>
          <a:p>
            <a:r>
              <a:rPr lang="en-US" sz="4000" dirty="0" smtClean="0">
                <a:solidFill>
                  <a:schemeClr val="bg1"/>
                </a:solidFill>
              </a:rPr>
              <a:t>User Interface Website</a:t>
            </a:r>
            <a:endParaRPr lang="en-US" sz="4000" dirty="0">
              <a:solidFill>
                <a:schemeClr val="bg1"/>
              </a:solidFill>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474" y="1011780"/>
            <a:ext cx="8843210" cy="4763378"/>
          </a:xfrm>
          <a:prstGeom prst="rect">
            <a:avLst/>
          </a:prstGeom>
        </p:spPr>
      </p:pic>
      <p:sp>
        <p:nvSpPr>
          <p:cNvPr id="14" name="TextBox 13"/>
          <p:cNvSpPr txBox="1"/>
          <p:nvPr/>
        </p:nvSpPr>
        <p:spPr>
          <a:xfrm>
            <a:off x="287398" y="5775158"/>
            <a:ext cx="8424101" cy="646331"/>
          </a:xfrm>
          <a:prstGeom prst="rect">
            <a:avLst/>
          </a:prstGeom>
          <a:noFill/>
        </p:spPr>
        <p:txBody>
          <a:bodyPr wrap="none" rtlCol="0">
            <a:spAutoFit/>
          </a:bodyPr>
          <a:lstStyle/>
          <a:p>
            <a:r>
              <a:rPr lang="en-US" sz="1800" dirty="0" smtClean="0">
                <a:solidFill>
                  <a:schemeClr val="bg1"/>
                </a:solidFill>
                <a:latin typeface="Times New Roman" panose="02020603050405020304" pitchFamily="18" charset="0"/>
                <a:cs typeface="Times New Roman" panose="02020603050405020304" pitchFamily="18" charset="0"/>
              </a:rPr>
              <a:t>Main page – By click on choose file user will add audio file, then click on play selected</a:t>
            </a:r>
          </a:p>
          <a:p>
            <a:r>
              <a:rPr lang="en-US" sz="1800" dirty="0" smtClean="0">
                <a:solidFill>
                  <a:schemeClr val="bg1"/>
                </a:solidFill>
                <a:latin typeface="Times New Roman" panose="02020603050405020304" pitchFamily="18" charset="0"/>
                <a:cs typeface="Times New Roman" panose="02020603050405020304" pitchFamily="18" charset="0"/>
              </a:rPr>
              <a:t>Button after that click on predict button. The output show in the Predict emotion so on so</a:t>
            </a:r>
            <a:endParaRPr lang="en-US" sz="1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1294016"/>
      </p:ext>
    </p:extLst>
  </p:cSld>
  <p:clrMapOvr>
    <a:masterClrMapping/>
  </p:clrMapOvr>
  <p:transition spd="med">
    <p:wipe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263" y="1612231"/>
            <a:ext cx="3994484" cy="4012156"/>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2633" y="1612231"/>
            <a:ext cx="3946358" cy="4012156"/>
          </a:xfrm>
          <a:prstGeom prst="rect">
            <a:avLst/>
          </a:prstGeom>
        </p:spPr>
      </p:pic>
      <p:sp>
        <p:nvSpPr>
          <p:cNvPr id="12" name="TextBox 11"/>
          <p:cNvSpPr txBox="1"/>
          <p:nvPr/>
        </p:nvSpPr>
        <p:spPr>
          <a:xfrm>
            <a:off x="649705" y="950495"/>
            <a:ext cx="1972015" cy="523220"/>
          </a:xfrm>
          <a:prstGeom prst="rect">
            <a:avLst/>
          </a:prstGeom>
          <a:noFill/>
        </p:spPr>
        <p:txBody>
          <a:bodyPr wrap="none" rtlCol="0">
            <a:spAutoFit/>
          </a:bodyPr>
          <a:lstStyle/>
          <a:p>
            <a:r>
              <a:rPr lang="en-US" sz="2800" b="1" dirty="0" smtClean="0">
                <a:solidFill>
                  <a:schemeClr val="bg1"/>
                </a:solidFill>
                <a:latin typeface="Times New Roman" panose="02020603050405020304" pitchFamily="18" charset="0"/>
                <a:cs typeface="Times New Roman" panose="02020603050405020304" pitchFamily="18" charset="0"/>
              </a:rPr>
              <a:t>About Page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13" name="TextBox 12"/>
          <p:cNvSpPr txBox="1"/>
          <p:nvPr/>
        </p:nvSpPr>
        <p:spPr>
          <a:xfrm>
            <a:off x="5125453" y="950495"/>
            <a:ext cx="2230098" cy="523220"/>
          </a:xfrm>
          <a:prstGeom prst="rect">
            <a:avLst/>
          </a:prstGeom>
          <a:noFill/>
        </p:spPr>
        <p:txBody>
          <a:bodyPr wrap="none" rtlCol="0">
            <a:spAutoFit/>
          </a:bodyPr>
          <a:lstStyle/>
          <a:p>
            <a:r>
              <a:rPr lang="en-US" sz="2800" b="1" dirty="0" smtClean="0">
                <a:solidFill>
                  <a:schemeClr val="bg1"/>
                </a:solidFill>
                <a:latin typeface="Times New Roman" panose="02020603050405020304" pitchFamily="18" charset="0"/>
                <a:cs typeface="Times New Roman" panose="02020603050405020304" pitchFamily="18" charset="0"/>
              </a:rPr>
              <a:t>Contact Page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14" name="TextBox 13"/>
          <p:cNvSpPr txBox="1"/>
          <p:nvPr/>
        </p:nvSpPr>
        <p:spPr>
          <a:xfrm>
            <a:off x="420522" y="5799221"/>
            <a:ext cx="4055225" cy="923330"/>
          </a:xfrm>
          <a:prstGeom prst="rect">
            <a:avLst/>
          </a:prstGeom>
          <a:noFill/>
        </p:spPr>
        <p:txBody>
          <a:bodyPr wrap="square" rtlCol="0">
            <a:spAutoFit/>
          </a:bodyPr>
          <a:lstStyle/>
          <a:p>
            <a:r>
              <a:rPr lang="en-US" sz="1800" dirty="0">
                <a:solidFill>
                  <a:schemeClr val="bg1"/>
                </a:solidFill>
                <a:latin typeface="Times New Roman" panose="02020603050405020304" pitchFamily="18" charset="0"/>
                <a:cs typeface="Times New Roman" panose="02020603050405020304" pitchFamily="18" charset="0"/>
              </a:rPr>
              <a:t>A</a:t>
            </a:r>
            <a:r>
              <a:rPr lang="en-US" sz="1800" dirty="0" smtClean="0">
                <a:solidFill>
                  <a:schemeClr val="bg1"/>
                </a:solidFill>
                <a:latin typeface="Times New Roman" panose="02020603050405020304" pitchFamily="18" charset="0"/>
                <a:cs typeface="Times New Roman" panose="02020603050405020304" pitchFamily="18" charset="0"/>
              </a:rPr>
              <a:t>bout page describes about what is voice</a:t>
            </a:r>
          </a:p>
          <a:p>
            <a:r>
              <a:rPr lang="en-US" sz="1800" dirty="0" smtClean="0">
                <a:solidFill>
                  <a:schemeClr val="bg1"/>
                </a:solidFill>
                <a:latin typeface="Times New Roman" panose="02020603050405020304" pitchFamily="18" charset="0"/>
                <a:cs typeface="Times New Roman" panose="02020603050405020304" pitchFamily="18" charset="0"/>
              </a:rPr>
              <a:t>Emotion detection, how it works, model accuracy and about team members</a:t>
            </a:r>
            <a:endParaRPr lang="en-US" sz="1800" dirty="0">
              <a:solidFill>
                <a:schemeClr val="bg1"/>
              </a:solidFill>
              <a:latin typeface="Times New Roman" panose="02020603050405020304" pitchFamily="18" charset="0"/>
              <a:cs typeface="Times New Roman" panose="02020603050405020304" pitchFamily="18" charset="0"/>
            </a:endParaRPr>
          </a:p>
        </p:txBody>
      </p:sp>
      <p:sp>
        <p:nvSpPr>
          <p:cNvPr id="15" name="TextBox 14"/>
          <p:cNvSpPr txBox="1"/>
          <p:nvPr/>
        </p:nvSpPr>
        <p:spPr>
          <a:xfrm>
            <a:off x="4716381" y="5799221"/>
            <a:ext cx="4427619" cy="1077218"/>
          </a:xfrm>
          <a:prstGeom prst="rect">
            <a:avLst/>
          </a:prstGeom>
          <a:noFill/>
        </p:spPr>
        <p:txBody>
          <a:bodyPr wrap="square" rtlCol="0">
            <a:spAutoFit/>
          </a:bodyPr>
          <a:lstStyle/>
          <a:p>
            <a:r>
              <a:rPr lang="en-US" sz="1600" dirty="0" smtClean="0">
                <a:solidFill>
                  <a:schemeClr val="bg1"/>
                </a:solidFill>
                <a:latin typeface="Times New Roman" panose="02020603050405020304" pitchFamily="18" charset="0"/>
                <a:cs typeface="Times New Roman" panose="02020603050405020304" pitchFamily="18" charset="0"/>
              </a:rPr>
              <a:t>Contact page describes for any help or feedback</a:t>
            </a:r>
          </a:p>
          <a:p>
            <a:r>
              <a:rPr lang="en-US" sz="1600" dirty="0" smtClean="0">
                <a:solidFill>
                  <a:schemeClr val="bg1"/>
                </a:solidFill>
                <a:latin typeface="Times New Roman" panose="02020603050405020304" pitchFamily="18" charset="0"/>
                <a:cs typeface="Times New Roman" panose="02020603050405020304" pitchFamily="18" charset="0"/>
              </a:rPr>
              <a:t>By giving details like name, email and feedback</a:t>
            </a:r>
          </a:p>
          <a:p>
            <a:r>
              <a:rPr lang="en-US" sz="1600" dirty="0" smtClean="0">
                <a:solidFill>
                  <a:schemeClr val="bg1"/>
                </a:solidFill>
                <a:latin typeface="Times New Roman" panose="02020603050405020304" pitchFamily="18" charset="0"/>
                <a:cs typeface="Times New Roman" panose="02020603050405020304" pitchFamily="18" charset="0"/>
              </a:rPr>
              <a:t>Or problem message and then click on submit button</a:t>
            </a:r>
            <a:endParaRPr lang="en-US"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2036676"/>
      </p:ext>
    </p:extLst>
  </p:cSld>
  <p:clrMapOvr>
    <a:masterClrMapping/>
  </p:clrMapOvr>
  <p:transition>
    <p:strips dir="ld"/>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8000" r="-18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230" y="1159339"/>
            <a:ext cx="4273770" cy="143517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283" y="1159339"/>
            <a:ext cx="4292821" cy="1339919"/>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6389" y="2908431"/>
            <a:ext cx="4125611" cy="1378021"/>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0284" y="2908430"/>
            <a:ext cx="4292820" cy="1378019"/>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8230" y="4734725"/>
            <a:ext cx="4248368" cy="1358970"/>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80284" y="4734725"/>
            <a:ext cx="4292820" cy="1358970"/>
          </a:xfrm>
          <a:prstGeom prst="rect">
            <a:avLst/>
          </a:prstGeom>
        </p:spPr>
      </p:pic>
      <p:sp>
        <p:nvSpPr>
          <p:cNvPr id="9" name="Title 8"/>
          <p:cNvSpPr>
            <a:spLocks noGrp="1"/>
          </p:cNvSpPr>
          <p:nvPr>
            <p:ph type="title"/>
          </p:nvPr>
        </p:nvSpPr>
        <p:spPr>
          <a:xfrm>
            <a:off x="457200" y="16339"/>
            <a:ext cx="8229600" cy="994314"/>
          </a:xfrm>
        </p:spPr>
        <p:txBody>
          <a:bodyPr/>
          <a:lstStyle/>
          <a:p>
            <a:r>
              <a:rPr lang="en-US" dirty="0" smtClean="0">
                <a:solidFill>
                  <a:schemeClr val="bg1"/>
                </a:solidFill>
                <a:latin typeface="Times New Roman" panose="02020603050405020304" pitchFamily="18" charset="0"/>
                <a:cs typeface="Times New Roman" panose="02020603050405020304" pitchFamily="18" charset="0"/>
              </a:rPr>
              <a:t>Predicted Emotion</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0183664"/>
      </p:ext>
    </p:extLst>
  </p:cSld>
  <p:clrMapOvr>
    <a:masterClrMapping/>
  </p:clrMapOvr>
  <p:transition spd="med">
    <p:spli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182" name="Google Shape;182;p2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Times New Roman"/>
              <a:buNone/>
            </a:pPr>
            <a:r>
              <a:rPr lang="en-US" b="1" dirty="0">
                <a:solidFill>
                  <a:schemeClr val="lt1"/>
                </a:solidFill>
              </a:rPr>
              <a:t>Conclusion</a:t>
            </a:r>
            <a:endParaRPr b="1" dirty="0">
              <a:solidFill>
                <a:schemeClr val="lt1"/>
              </a:solidFill>
            </a:endParaRPr>
          </a:p>
        </p:txBody>
      </p:sp>
      <p:sp>
        <p:nvSpPr>
          <p:cNvPr id="183" name="Google Shape;183;p28"/>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lt1"/>
              </a:buClr>
              <a:buSzPts val="2600"/>
              <a:buFont typeface="Noto Sans Symbols"/>
              <a:buChar char="❑"/>
            </a:pPr>
            <a:r>
              <a:rPr lang="en-US" sz="2600" dirty="0">
                <a:solidFill>
                  <a:schemeClr val="lt1"/>
                </a:solidFill>
              </a:rPr>
              <a:t>The proposed model achieved an accuracy of </a:t>
            </a:r>
            <a:r>
              <a:rPr lang="en-US" sz="2600" dirty="0" smtClean="0">
                <a:solidFill>
                  <a:schemeClr val="lt1"/>
                </a:solidFill>
              </a:rPr>
              <a:t>98.9% </a:t>
            </a:r>
            <a:endParaRPr dirty="0">
              <a:solidFill>
                <a:schemeClr val="lt1"/>
              </a:solidFill>
            </a:endParaRPr>
          </a:p>
          <a:p>
            <a:pPr marL="342900" lvl="0" indent="-342900" algn="l" rtl="0">
              <a:spcBef>
                <a:spcPts val="520"/>
              </a:spcBef>
              <a:spcAft>
                <a:spcPts val="0"/>
              </a:spcAft>
              <a:buClr>
                <a:schemeClr val="lt1"/>
              </a:buClr>
              <a:buSzPts val="2600"/>
              <a:buFont typeface="Noto Sans Symbols"/>
              <a:buChar char="❑"/>
            </a:pPr>
            <a:r>
              <a:rPr lang="en-US" sz="2600" dirty="0">
                <a:solidFill>
                  <a:schemeClr val="lt1"/>
                </a:solidFill>
              </a:rPr>
              <a:t>Happy was the best identified emotion.</a:t>
            </a:r>
            <a:endParaRPr sz="2600" dirty="0">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8758" y="238543"/>
            <a:ext cx="8229600" cy="952583"/>
          </a:xfrm>
        </p:spPr>
        <p:txBody>
          <a:bodyPr>
            <a:normAutofit/>
          </a:bodyPr>
          <a:lstStyle/>
          <a:p>
            <a:r>
              <a:rPr lang="en-US" sz="4000" dirty="0" smtClean="0">
                <a:solidFill>
                  <a:schemeClr val="bg1"/>
                </a:solidFill>
              </a:rPr>
              <a:t>Future Scope</a:t>
            </a:r>
            <a:endParaRPr lang="en-US" sz="4000" dirty="0">
              <a:solidFill>
                <a:schemeClr val="bg1"/>
              </a:solidFill>
            </a:endParaRPr>
          </a:p>
        </p:txBody>
      </p:sp>
      <p:sp>
        <p:nvSpPr>
          <p:cNvPr id="3" name="Text Placeholder 2"/>
          <p:cNvSpPr>
            <a:spLocks noGrp="1"/>
          </p:cNvSpPr>
          <p:nvPr>
            <p:ph type="body" idx="1"/>
          </p:nvPr>
        </p:nvSpPr>
        <p:spPr/>
        <p:txBody>
          <a:bodyPr>
            <a:noAutofit/>
          </a:bodyPr>
          <a:lstStyle/>
          <a:p>
            <a:pPr marL="114300" indent="0" algn="just">
              <a:buNone/>
            </a:pPr>
            <a:r>
              <a:rPr lang="en-US" sz="2400" dirty="0" smtClean="0">
                <a:solidFill>
                  <a:schemeClr val="bg1"/>
                </a:solidFill>
              </a:rPr>
              <a:t>Our future scope is to </a:t>
            </a:r>
            <a:r>
              <a:rPr lang="en-US" sz="2400" dirty="0">
                <a:solidFill>
                  <a:schemeClr val="bg1"/>
                </a:solidFill>
              </a:rPr>
              <a:t>r</a:t>
            </a:r>
            <a:r>
              <a:rPr lang="en-US" sz="2400" dirty="0" smtClean="0">
                <a:solidFill>
                  <a:schemeClr val="bg1"/>
                </a:solidFill>
              </a:rPr>
              <a:t>ecognizing </a:t>
            </a:r>
            <a:r>
              <a:rPr lang="en-US" sz="2400" dirty="0">
                <a:solidFill>
                  <a:schemeClr val="bg1"/>
                </a:solidFill>
              </a:rPr>
              <a:t>the patient's emotions using deep learning </a:t>
            </a:r>
            <a:r>
              <a:rPr lang="en-US" sz="2400" dirty="0" smtClean="0">
                <a:solidFill>
                  <a:schemeClr val="bg1"/>
                </a:solidFill>
              </a:rPr>
              <a:t>techniques.</a:t>
            </a:r>
            <a:r>
              <a:rPr lang="en-US" sz="2400" dirty="0"/>
              <a:t> </a:t>
            </a:r>
            <a:r>
              <a:rPr lang="en-US" sz="2400" dirty="0" smtClean="0">
                <a:solidFill>
                  <a:schemeClr val="bg1"/>
                </a:solidFill>
              </a:rPr>
              <a:t>Automatically </a:t>
            </a:r>
            <a:r>
              <a:rPr lang="en-US" sz="2400" dirty="0">
                <a:solidFill>
                  <a:schemeClr val="bg1"/>
                </a:solidFill>
              </a:rPr>
              <a:t>identifying the emotions can help build smart healthcare centers that can detect depression and stress among the patients in order to start the medication early</a:t>
            </a:r>
            <a:r>
              <a:rPr lang="en-US" sz="2400" dirty="0" smtClean="0">
                <a:solidFill>
                  <a:schemeClr val="bg1"/>
                </a:solidFill>
              </a:rPr>
              <a:t>.</a:t>
            </a:r>
            <a:r>
              <a:rPr lang="en-US" sz="2400" dirty="0"/>
              <a:t> </a:t>
            </a:r>
            <a:r>
              <a:rPr lang="en-US" sz="2400" dirty="0">
                <a:solidFill>
                  <a:schemeClr val="bg1"/>
                </a:solidFill>
              </a:rPr>
              <a:t>We focus on studying emotions' recognition from </a:t>
            </a:r>
            <a:r>
              <a:rPr lang="en-US" sz="2400" dirty="0" smtClean="0">
                <a:solidFill>
                  <a:schemeClr val="bg1"/>
                </a:solidFill>
              </a:rPr>
              <a:t>speech and </a:t>
            </a:r>
            <a:r>
              <a:rPr lang="en-US" sz="2400" dirty="0">
                <a:solidFill>
                  <a:schemeClr val="bg1"/>
                </a:solidFill>
              </a:rPr>
              <a:t>audio-visual input and show the different techniques of deploying these algorithms in the real world. These </a:t>
            </a:r>
            <a:r>
              <a:rPr lang="en-US" sz="2400" dirty="0" smtClean="0">
                <a:solidFill>
                  <a:schemeClr val="bg1"/>
                </a:solidFill>
              </a:rPr>
              <a:t>two </a:t>
            </a:r>
            <a:r>
              <a:rPr lang="en-US" sz="2400" dirty="0">
                <a:solidFill>
                  <a:schemeClr val="bg1"/>
                </a:solidFill>
              </a:rPr>
              <a:t>emotion recognition techniques can be used as a surveillance system in healthcare centers to monitor patients. We conclude the survey with a presentation of the challenges and the related future work to provide an insight into the applications of using emotion recognition.</a:t>
            </a:r>
            <a:endParaRPr lang="en-US" sz="2400" dirty="0" smtClean="0">
              <a:solidFill>
                <a:schemeClr val="bg1"/>
              </a:solidFill>
            </a:endParaRPr>
          </a:p>
        </p:txBody>
      </p:sp>
    </p:spTree>
    <p:extLst>
      <p:ext uri="{BB962C8B-B14F-4D97-AF65-F5344CB8AC3E}">
        <p14:creationId xmlns:p14="http://schemas.microsoft.com/office/powerpoint/2010/main" val="1715862568"/>
      </p:ext>
    </p:extLst>
  </p:cSld>
  <p:clrMapOvr>
    <a:masterClrMapping/>
  </p:clrMapOvr>
  <mc:AlternateContent xmlns:mc="http://schemas.openxmlformats.org/markup-compatibility/2006" xmlns:p14="http://schemas.microsoft.com/office/powerpoint/2010/main">
    <mc:Choice Requires="p14">
      <p:transition>
        <p14:pan dir="u"/>
      </p:transition>
    </mc:Choice>
    <mc:Fallback xmlns="">
      <p:transition>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232" y="130259"/>
            <a:ext cx="8229600" cy="868362"/>
          </a:xfrm>
        </p:spPr>
        <p:txBody>
          <a:bodyPr/>
          <a:lstStyle/>
          <a:p>
            <a:r>
              <a:rPr lang="en-US" dirty="0" smtClean="0">
                <a:solidFill>
                  <a:schemeClr val="bg1"/>
                </a:solidFill>
              </a:rPr>
              <a:t>References</a:t>
            </a:r>
            <a:endParaRPr lang="en-US" dirty="0">
              <a:solidFill>
                <a:schemeClr val="bg1"/>
              </a:solidFill>
            </a:endParaRPr>
          </a:p>
        </p:txBody>
      </p:sp>
      <p:sp>
        <p:nvSpPr>
          <p:cNvPr id="3" name="Text Placeholder 2"/>
          <p:cNvSpPr>
            <a:spLocks noGrp="1"/>
          </p:cNvSpPr>
          <p:nvPr>
            <p:ph type="body" idx="1"/>
          </p:nvPr>
        </p:nvSpPr>
        <p:spPr>
          <a:xfrm>
            <a:off x="457200" y="1094874"/>
            <a:ext cx="8229600" cy="5031291"/>
          </a:xfrm>
        </p:spPr>
        <p:txBody>
          <a:bodyPr>
            <a:normAutofit fontScale="62500" lnSpcReduction="20000"/>
          </a:bodyPr>
          <a:lstStyle/>
          <a:p>
            <a:pPr marL="114300" indent="0">
              <a:buNone/>
            </a:pPr>
            <a:r>
              <a:rPr lang="en-US" dirty="0">
                <a:solidFill>
                  <a:schemeClr val="bg1"/>
                </a:solidFill>
              </a:rPr>
              <a:t>[1] Dsp.stackexchange.com. (2018). Framing an audio signal. [online] Available </a:t>
            </a:r>
            <a:r>
              <a:rPr lang="en-US" dirty="0" smtClean="0">
                <a:solidFill>
                  <a:schemeClr val="bg1"/>
                </a:solidFill>
              </a:rPr>
              <a:t>at:</a:t>
            </a:r>
            <a:r>
              <a:rPr lang="en-US" dirty="0" smtClean="0">
                <a:solidFill>
                  <a:schemeClr val="bg1"/>
                </a:solidFill>
                <a:hlinkClick r:id="rId2"/>
              </a:rPr>
              <a:t>https://dsp.stackexchange.com/questions/27243/framing-an-audio-signal. </a:t>
            </a:r>
            <a:endParaRPr lang="en-US" dirty="0">
              <a:solidFill>
                <a:schemeClr val="bg1"/>
              </a:solidFill>
            </a:endParaRPr>
          </a:p>
          <a:p>
            <a:pPr marL="114300" indent="0">
              <a:buNone/>
            </a:pPr>
            <a:r>
              <a:rPr lang="en-US" dirty="0">
                <a:solidFill>
                  <a:schemeClr val="bg1"/>
                </a:solidFill>
              </a:rPr>
              <a:t>[2] Giannakopoulos, T. (2018). pyAudioAnalysis. [online] GitHub. Available </a:t>
            </a:r>
            <a:r>
              <a:rPr lang="en-US" dirty="0" smtClean="0">
                <a:solidFill>
                  <a:schemeClr val="bg1"/>
                </a:solidFill>
              </a:rPr>
              <a:t>at:</a:t>
            </a:r>
            <a:r>
              <a:rPr lang="en-US" dirty="0" smtClean="0">
                <a:solidFill>
                  <a:schemeClr val="bg1"/>
                </a:solidFill>
                <a:hlinkClick r:id="rId3"/>
              </a:rPr>
              <a:t>https://github.com/tyiannak/pyAudioAnalysis</a:t>
            </a:r>
            <a:r>
              <a:rPr lang="en-US" dirty="0">
                <a:solidFill>
                  <a:schemeClr val="bg1"/>
                </a:solidFill>
              </a:rPr>
              <a:t> </a:t>
            </a:r>
          </a:p>
          <a:p>
            <a:pPr marL="114300" indent="0">
              <a:buNone/>
            </a:pPr>
            <a:r>
              <a:rPr lang="en-US" dirty="0">
                <a:solidFill>
                  <a:schemeClr val="bg1"/>
                </a:solidFill>
              </a:rPr>
              <a:t>[3] B. Liu, H. Qin, Y. Gong, W. Ge, M. Xia, and L. Shi, „„EERA-ASR: An energy- efficient reconfigurable architecture for automatic speech recognition with hybrid DNN and approximate computing,‟‟ IEEE Access, vol. 6, pp. 52227– 52237, 2018 </a:t>
            </a:r>
          </a:p>
          <a:p>
            <a:pPr marL="114300" indent="0">
              <a:buNone/>
            </a:pPr>
            <a:r>
              <a:rPr lang="en-US" dirty="0">
                <a:solidFill>
                  <a:schemeClr val="bg1"/>
                </a:solidFill>
              </a:rPr>
              <a:t>[4] N. Cummins, S. Amiriparian, G. Hagerer, A. Batliner, S. Steidl, and B. W. Schuller, „„Animage based deep spectrum feature representation for the recognition of emotional speech,‟‟ in Proc. 25th ACM MultimediaConf. (MM), 2017, pp. 478–484. </a:t>
            </a:r>
          </a:p>
          <a:p>
            <a:pPr marL="114300" indent="0">
              <a:buNone/>
            </a:pPr>
            <a:r>
              <a:rPr lang="en-US" dirty="0">
                <a:solidFill>
                  <a:schemeClr val="bg1"/>
                </a:solidFill>
              </a:rPr>
              <a:t/>
            </a:r>
            <a:br>
              <a:rPr lang="en-US" dirty="0">
                <a:solidFill>
                  <a:schemeClr val="bg1"/>
                </a:solidFill>
              </a:rPr>
            </a:br>
            <a:r>
              <a:rPr lang="en-US" dirty="0">
                <a:solidFill>
                  <a:schemeClr val="bg1"/>
                </a:solidFill>
              </a:rPr>
              <a:t>[5] T. Hussain, K. Muhammad, A. Ullah, Z. Cao, S. W. Baik, and V. H. C. de Albuquerque, „„Cloud-assisted multiview video summarization using CNN and bidirectional LSTM,‟‟ IEEE Trans. Ind. Informat., vol. 16, no. 1, pp. 77–86,Jan. 2020 </a:t>
            </a:r>
          </a:p>
        </p:txBody>
      </p:sp>
    </p:spTree>
    <p:extLst>
      <p:ext uri="{BB962C8B-B14F-4D97-AF65-F5344CB8AC3E}">
        <p14:creationId xmlns:p14="http://schemas.microsoft.com/office/powerpoint/2010/main" val="423637050"/>
      </p:ext>
    </p:extLst>
  </p:cSld>
  <p:clrMapOvr>
    <a:masterClrMapping/>
  </p:clrMapOvr>
  <p:transition spd="med">
    <p:push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5" y="1"/>
            <a:ext cx="9137390" cy="6857998"/>
          </a:xfrm>
          <a:prstGeom prst="rect">
            <a:avLst/>
          </a:prstGeom>
        </p:spPr>
      </p:pic>
    </p:spTree>
    <p:extLst>
      <p:ext uri="{BB962C8B-B14F-4D97-AF65-F5344CB8AC3E}">
        <p14:creationId xmlns:p14="http://schemas.microsoft.com/office/powerpoint/2010/main" val="1218692575"/>
      </p:ext>
    </p:extLst>
  </p:cSld>
  <p:clrMapOvr>
    <a:masterClrMapping/>
  </p:clrMapOvr>
  <mc:AlternateContent xmlns:mc="http://schemas.openxmlformats.org/markup-compatibility/2006" xmlns:p14="http://schemas.microsoft.com/office/powerpoint/2010/main">
    <mc:Choice Requires="p14">
      <p:transition spd="slow">
        <p14:vortex dir="r"/>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8"/>
          <p:cNvSpPr txBox="1">
            <a:spLocks noGrp="1"/>
          </p:cNvSpPr>
          <p:nvPr>
            <p:ph type="title"/>
          </p:nvPr>
        </p:nvSpPr>
        <p:spPr>
          <a:xfrm>
            <a:off x="304800" y="533400"/>
            <a:ext cx="8305800" cy="944562"/>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Times New Roman"/>
              <a:buNone/>
            </a:pPr>
            <a:r>
              <a:rPr lang="en-US" dirty="0">
                <a:solidFill>
                  <a:schemeClr val="lt1"/>
                </a:solidFill>
                <a:latin typeface="Times New Roman"/>
                <a:ea typeface="Times New Roman"/>
                <a:cs typeface="Times New Roman"/>
                <a:sym typeface="Times New Roman"/>
              </a:rPr>
              <a:t>Introduction</a:t>
            </a:r>
            <a:endParaRPr dirty="0">
              <a:solidFill>
                <a:schemeClr val="lt1"/>
              </a:solidFill>
              <a:latin typeface="Times New Roman"/>
              <a:ea typeface="Times New Roman"/>
              <a:cs typeface="Times New Roman"/>
              <a:sym typeface="Times New Roman"/>
            </a:endParaRPr>
          </a:p>
        </p:txBody>
      </p:sp>
      <p:sp>
        <p:nvSpPr>
          <p:cNvPr id="119" name="Google Shape;119;p18"/>
          <p:cNvSpPr txBox="1">
            <a:spLocks noGrp="1"/>
          </p:cNvSpPr>
          <p:nvPr>
            <p:ph type="body" idx="1"/>
          </p:nvPr>
        </p:nvSpPr>
        <p:spPr>
          <a:xfrm>
            <a:off x="457200" y="2084119"/>
            <a:ext cx="8229600" cy="3783281"/>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lt1"/>
              </a:buClr>
              <a:buSzPts val="2496"/>
              <a:buChar char="•"/>
            </a:pPr>
            <a:r>
              <a:rPr lang="en-US" sz="2400" dirty="0">
                <a:solidFill>
                  <a:schemeClr val="lt1"/>
                </a:solidFill>
                <a:latin typeface="Times New Roman"/>
                <a:ea typeface="Times New Roman"/>
                <a:cs typeface="Times New Roman"/>
                <a:sym typeface="Times New Roman"/>
              </a:rPr>
              <a:t>One of the medium of interaction is speech. The main challenges in HCI(Human Computer Interaction) is detection of emotion from voice.</a:t>
            </a:r>
            <a:endParaRPr dirty="0">
              <a:solidFill>
                <a:schemeClr val="lt1"/>
              </a:solidFill>
            </a:endParaRPr>
          </a:p>
          <a:p>
            <a:pPr marL="342900" lvl="0" indent="-342900" algn="just" rtl="0">
              <a:spcBef>
                <a:spcPts val="480"/>
              </a:spcBef>
              <a:spcAft>
                <a:spcPts val="0"/>
              </a:spcAft>
              <a:buClr>
                <a:schemeClr val="lt1"/>
              </a:buClr>
              <a:buSzPts val="2400"/>
              <a:buChar char="•"/>
            </a:pPr>
            <a:r>
              <a:rPr lang="en-US" sz="2400" dirty="0">
                <a:solidFill>
                  <a:schemeClr val="lt1"/>
                </a:solidFill>
                <a:latin typeface="Times New Roman"/>
                <a:ea typeface="Times New Roman"/>
                <a:cs typeface="Times New Roman"/>
                <a:sym typeface="Times New Roman"/>
              </a:rPr>
              <a:t>Emotion can be detected from different audio signals. Recognizing emotions from audio signals require feature extraction and classifier training.</a:t>
            </a:r>
            <a:endParaRPr sz="2400" dirty="0">
              <a:solidFill>
                <a:schemeClr val="lt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prism isContent="1"/>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5000" r="-5000"/>
          </a:stretch>
        </a:blipFill>
        <a:effectLst/>
      </p:bgPr>
    </p:bg>
    <p:spTree>
      <p:nvGrpSpPr>
        <p:cNvPr id="1" name="Shape 111"/>
        <p:cNvGrpSpPr/>
        <p:nvPr/>
      </p:nvGrpSpPr>
      <p:grpSpPr>
        <a:xfrm>
          <a:off x="0" y="0"/>
          <a:ext cx="0" cy="0"/>
          <a:chOff x="0" y="0"/>
          <a:chExt cx="0" cy="0"/>
        </a:xfrm>
      </p:grpSpPr>
      <p:sp>
        <p:nvSpPr>
          <p:cNvPr id="112" name="Google Shape;112;p17"/>
          <p:cNvSpPr txBox="1">
            <a:spLocks noGrp="1"/>
          </p:cNvSpPr>
          <p:nvPr>
            <p:ph type="title"/>
          </p:nvPr>
        </p:nvSpPr>
        <p:spPr>
          <a:xfrm>
            <a:off x="457200" y="10418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Times New Roman"/>
              <a:buNone/>
            </a:pPr>
            <a:r>
              <a:rPr lang="en-US" dirty="0">
                <a:solidFill>
                  <a:schemeClr val="lt1"/>
                </a:solidFill>
                <a:latin typeface="Times New Roman"/>
                <a:ea typeface="Times New Roman"/>
                <a:cs typeface="Times New Roman"/>
                <a:sym typeface="Times New Roman"/>
              </a:rPr>
              <a:t>Motivation</a:t>
            </a:r>
            <a:endParaRPr dirty="0">
              <a:solidFill>
                <a:schemeClr val="lt1"/>
              </a:solidFill>
              <a:latin typeface="Times New Roman"/>
              <a:ea typeface="Times New Roman"/>
              <a:cs typeface="Times New Roman"/>
              <a:sym typeface="Times New Roman"/>
            </a:endParaRPr>
          </a:p>
        </p:txBody>
      </p:sp>
      <p:sp>
        <p:nvSpPr>
          <p:cNvPr id="113" name="Google Shape;113;p17"/>
          <p:cNvSpPr txBox="1">
            <a:spLocks noGrp="1"/>
          </p:cNvSpPr>
          <p:nvPr>
            <p:ph type="body" idx="1"/>
          </p:nvPr>
        </p:nvSpPr>
        <p:spPr>
          <a:xfrm>
            <a:off x="457200" y="1562650"/>
            <a:ext cx="8229600" cy="4646700"/>
          </a:xfrm>
          <a:prstGeom prst="rect">
            <a:avLst/>
          </a:prstGeom>
          <a:noFill/>
          <a:ln>
            <a:noFill/>
          </a:ln>
        </p:spPr>
        <p:txBody>
          <a:bodyPr spcFirstLastPara="1" wrap="square" lIns="91425" tIns="45700" rIns="91425" bIns="45700" anchor="t" anchorCtr="0">
            <a:normAutofit/>
          </a:bodyPr>
          <a:lstStyle/>
          <a:p>
            <a:pPr marL="0" lvl="0" indent="0" algn="just">
              <a:spcBef>
                <a:spcPts val="0"/>
              </a:spcBef>
              <a:buClr>
                <a:schemeClr val="lt1"/>
              </a:buClr>
              <a:buSzPct val="100000"/>
              <a:buNone/>
            </a:pPr>
            <a:r>
              <a:rPr lang="en-US" sz="2800" dirty="0"/>
              <a:t> </a:t>
            </a:r>
            <a:r>
              <a:rPr lang="en-US" sz="2400" dirty="0" smtClean="0">
                <a:solidFill>
                  <a:schemeClr val="bg1"/>
                </a:solidFill>
              </a:rPr>
              <a:t>As we seen in the introduction HCI playing </a:t>
            </a:r>
            <a:r>
              <a:rPr lang="en-US" sz="2400" dirty="0" smtClean="0">
                <a:solidFill>
                  <a:schemeClr val="bg1"/>
                </a:solidFill>
              </a:rPr>
              <a:t>a </a:t>
            </a:r>
            <a:r>
              <a:rPr lang="en-US" sz="2400" dirty="0" smtClean="0">
                <a:solidFill>
                  <a:schemeClr val="bg1"/>
                </a:solidFill>
              </a:rPr>
              <a:t>role in voice emotion detection let see an application based on voice emotion detection. Self-driving </a:t>
            </a:r>
            <a:r>
              <a:rPr lang="en-US" sz="2400" dirty="0">
                <a:solidFill>
                  <a:schemeClr val="bg1"/>
                </a:solidFill>
              </a:rPr>
              <a:t>cars are one such application that controls many of its functions using voice-based </a:t>
            </a:r>
            <a:r>
              <a:rPr lang="en-US" sz="2400" dirty="0" smtClean="0">
                <a:solidFill>
                  <a:schemeClr val="bg1"/>
                </a:solidFill>
              </a:rPr>
              <a:t>commands </a:t>
            </a:r>
            <a:r>
              <a:rPr lang="en-US" sz="2400" dirty="0">
                <a:solidFill>
                  <a:schemeClr val="bg1"/>
                </a:solidFill>
              </a:rPr>
              <a:t> Considering emergency situations in which the user may be unable to clearly provide a voice command, the emotion expressed through the user’s tone of voice can be used to turn on certain emergency features of the vehicle.</a:t>
            </a:r>
            <a:endParaRPr sz="2400" dirty="0">
              <a:solidFill>
                <a:schemeClr val="bg1"/>
              </a:solidFill>
            </a:endParaRPr>
          </a:p>
          <a:p>
            <a:pPr marL="342900" lvl="0" indent="-190500" algn="just" rtl="0">
              <a:spcBef>
                <a:spcPts val="480"/>
              </a:spcBef>
              <a:spcAft>
                <a:spcPts val="0"/>
              </a:spcAft>
              <a:buClr>
                <a:schemeClr val="dk1"/>
              </a:buClr>
              <a:buSzPct val="100000"/>
              <a:buNone/>
            </a:pPr>
            <a:endParaRPr sz="2400" dirty="0">
              <a:latin typeface="Times New Roman"/>
              <a:ea typeface="Times New Roman"/>
              <a:cs typeface="Times New Roman"/>
              <a:sym typeface="Times New Roman"/>
            </a:endParaRPr>
          </a:p>
          <a:p>
            <a:pPr marL="342900" lvl="0" indent="-190500" algn="l" rtl="0">
              <a:spcBef>
                <a:spcPts val="480"/>
              </a:spcBef>
              <a:spcAft>
                <a:spcPts val="0"/>
              </a:spcAft>
              <a:buClr>
                <a:schemeClr val="dk1"/>
              </a:buClr>
              <a:buSzPct val="100000"/>
              <a:buNone/>
            </a:pPr>
            <a:endParaRPr sz="2400" dirty="0">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
        <p:cNvGrpSpPr/>
        <p:nvPr/>
      </p:nvGrpSpPr>
      <p:grpSpPr>
        <a:xfrm>
          <a:off x="0" y="0"/>
          <a:ext cx="0" cy="0"/>
          <a:chOff x="0" y="0"/>
          <a:chExt cx="0" cy="0"/>
        </a:xfrm>
      </p:grpSpPr>
      <p:sp>
        <p:nvSpPr>
          <p:cNvPr id="103" name="Google Shape;103;p16"/>
          <p:cNvSpPr txBox="1">
            <a:spLocks noGrp="1"/>
          </p:cNvSpPr>
          <p:nvPr>
            <p:ph type="title"/>
          </p:nvPr>
        </p:nvSpPr>
        <p:spPr>
          <a:xfrm>
            <a:off x="264600" y="3735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800"/>
              <a:buFont typeface="Times New Roman"/>
              <a:buNone/>
            </a:pPr>
            <a:r>
              <a:rPr lang="en-US" sz="3800" dirty="0">
                <a:solidFill>
                  <a:schemeClr val="lt1"/>
                </a:solidFill>
                <a:latin typeface="Times New Roman"/>
                <a:ea typeface="Times New Roman"/>
                <a:cs typeface="Times New Roman"/>
                <a:sym typeface="Times New Roman"/>
              </a:rPr>
              <a:t>Applications</a:t>
            </a:r>
            <a:endParaRPr sz="3800" dirty="0">
              <a:solidFill>
                <a:schemeClr val="lt1"/>
              </a:solidFill>
              <a:latin typeface="Times New Roman"/>
              <a:ea typeface="Times New Roman"/>
              <a:cs typeface="Times New Roman"/>
              <a:sym typeface="Times New Roman"/>
            </a:endParaRPr>
          </a:p>
        </p:txBody>
      </p:sp>
      <p:pic>
        <p:nvPicPr>
          <p:cNvPr id="104" name="Google Shape;104;p16"/>
          <p:cNvPicPr preferRelativeResize="0">
            <a:picLocks noGrp="1"/>
          </p:cNvPicPr>
          <p:nvPr>
            <p:ph type="body" idx="1"/>
          </p:nvPr>
        </p:nvPicPr>
        <p:blipFill rotWithShape="1">
          <a:blip r:embed="rId4">
            <a:alphaModFix/>
          </a:blip>
          <a:srcRect/>
          <a:stretch/>
        </p:blipFill>
        <p:spPr>
          <a:xfrm>
            <a:off x="4009124" y="1511100"/>
            <a:ext cx="3558600" cy="2083200"/>
          </a:xfrm>
          <a:prstGeom prst="rect">
            <a:avLst/>
          </a:prstGeom>
          <a:noFill/>
          <a:ln>
            <a:noFill/>
          </a:ln>
        </p:spPr>
      </p:pic>
      <p:sp>
        <p:nvSpPr>
          <p:cNvPr id="105" name="Google Shape;105;p16"/>
          <p:cNvSpPr txBox="1"/>
          <p:nvPr/>
        </p:nvSpPr>
        <p:spPr>
          <a:xfrm>
            <a:off x="4454925" y="3925052"/>
            <a:ext cx="26670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lt1"/>
                </a:solidFill>
                <a:latin typeface="Times New Roman"/>
                <a:ea typeface="Times New Roman"/>
                <a:cs typeface="Times New Roman"/>
                <a:sym typeface="Times New Roman"/>
              </a:rPr>
              <a:t>Voice Assistant</a:t>
            </a:r>
            <a:endParaRPr sz="2400" dirty="0">
              <a:solidFill>
                <a:schemeClr val="lt1"/>
              </a:solidFill>
              <a:latin typeface="Times New Roman"/>
              <a:ea typeface="Times New Roman"/>
              <a:cs typeface="Times New Roman"/>
              <a:sym typeface="Times New Roman"/>
            </a:endParaRPr>
          </a:p>
        </p:txBody>
      </p:sp>
      <p:pic>
        <p:nvPicPr>
          <p:cNvPr id="106" name="Google Shape;106;p16"/>
          <p:cNvPicPr preferRelativeResize="0"/>
          <p:nvPr/>
        </p:nvPicPr>
        <p:blipFill rotWithShape="1">
          <a:blip r:embed="rId5">
            <a:alphaModFix/>
          </a:blip>
          <a:srcRect/>
          <a:stretch/>
        </p:blipFill>
        <p:spPr>
          <a:xfrm>
            <a:off x="473775" y="1594050"/>
            <a:ext cx="3200401" cy="2057399"/>
          </a:xfrm>
          <a:prstGeom prst="rect">
            <a:avLst/>
          </a:prstGeom>
          <a:noFill/>
          <a:ln>
            <a:noFill/>
          </a:ln>
        </p:spPr>
      </p:pic>
      <p:sp>
        <p:nvSpPr>
          <p:cNvPr id="107" name="Google Shape;107;p16"/>
          <p:cNvSpPr txBox="1"/>
          <p:nvPr/>
        </p:nvSpPr>
        <p:spPr>
          <a:xfrm>
            <a:off x="914400" y="3651438"/>
            <a:ext cx="34290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smtClean="0">
                <a:solidFill>
                  <a:schemeClr val="lt1"/>
                </a:solidFill>
                <a:latin typeface="Times New Roman"/>
                <a:ea typeface="Times New Roman"/>
                <a:cs typeface="Times New Roman"/>
                <a:sym typeface="Times New Roman"/>
              </a:rPr>
              <a:t>Call Centers</a:t>
            </a:r>
            <a:endParaRPr sz="2400" b="1" dirty="0">
              <a:solidFill>
                <a:schemeClr val="lt1"/>
              </a:solidFill>
              <a:latin typeface="Times New Roman"/>
              <a:ea typeface="Times New Roman"/>
              <a:cs typeface="Times New Roman"/>
              <a:sym typeface="Times New Roman"/>
            </a:endParaRPr>
          </a:p>
        </p:txBody>
      </p:sp>
    </p:spTree>
  </p:cSld>
  <p:clrMapOvr>
    <a:masterClrMapping/>
  </p:clrMapOvr>
  <p:transition spd="med">
    <p:dissolv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0" y="421105"/>
            <a:ext cx="4848724" cy="879822"/>
          </a:xfrm>
          <a:prstGeom prst="rect">
            <a:avLst/>
          </a:prstGeom>
          <a:noFill/>
          <a:ln>
            <a:noFill/>
          </a:ln>
        </p:spPr>
        <p:txBody>
          <a:bodyPr spcFirstLastPara="1" wrap="square" lIns="91425" tIns="45700" rIns="91425" bIns="45700" anchor="ctr" anchorCtr="0">
            <a:normAutofit/>
          </a:bodyPr>
          <a:lstStyle/>
          <a:p>
            <a:pPr marL="0" lvl="0" indent="0" rtl="0">
              <a:spcBef>
                <a:spcPts val="0"/>
              </a:spcBef>
              <a:spcAft>
                <a:spcPts val="0"/>
              </a:spcAft>
              <a:buClr>
                <a:schemeClr val="dk1"/>
              </a:buClr>
              <a:buSzPts val="4400"/>
              <a:buFont typeface="Times New Roman"/>
              <a:buNone/>
            </a:pPr>
            <a:r>
              <a:rPr lang="en-US" b="1" dirty="0" smtClean="0">
                <a:solidFill>
                  <a:schemeClr val="lt1"/>
                </a:solidFill>
              </a:rPr>
              <a:t>Existing System</a:t>
            </a:r>
            <a:endParaRPr b="1" dirty="0">
              <a:solidFill>
                <a:schemeClr val="lt1"/>
              </a:solidFill>
              <a:latin typeface="Times New Roman"/>
              <a:ea typeface="Times New Roman"/>
              <a:cs typeface="Times New Roman"/>
              <a:sym typeface="Times New Roman"/>
            </a:endParaRPr>
          </a:p>
        </p:txBody>
      </p:sp>
      <p:sp>
        <p:nvSpPr>
          <p:cNvPr id="98" name="Google Shape;98;p15"/>
          <p:cNvSpPr txBox="1">
            <a:spLocks noGrp="1"/>
          </p:cNvSpPr>
          <p:nvPr>
            <p:ph type="body" idx="1"/>
          </p:nvPr>
        </p:nvSpPr>
        <p:spPr>
          <a:xfrm>
            <a:off x="359748" y="1636295"/>
            <a:ext cx="8471430" cy="4848725"/>
          </a:xfrm>
          <a:prstGeom prst="rect">
            <a:avLst/>
          </a:prstGeom>
          <a:noFill/>
          <a:ln>
            <a:noFill/>
          </a:ln>
        </p:spPr>
        <p:txBody>
          <a:bodyPr spcFirstLastPara="1" wrap="square" lIns="91425" tIns="45700" rIns="91425" bIns="45700" anchor="t" anchorCtr="0">
            <a:normAutofit fontScale="92500" lnSpcReduction="10000"/>
          </a:bodyPr>
          <a:lstStyle/>
          <a:p>
            <a:pPr marL="0" lvl="0" indent="0" algn="just">
              <a:spcBef>
                <a:spcPts val="0"/>
              </a:spcBef>
              <a:buSzPct val="45833"/>
              <a:buNone/>
            </a:pPr>
            <a:r>
              <a:rPr lang="en-US" sz="2800" dirty="0">
                <a:solidFill>
                  <a:srgbClr val="FFFFFF"/>
                </a:solidFill>
                <a:latin typeface="Times New Roman" panose="02020603050405020304" pitchFamily="18" charset="0"/>
                <a:ea typeface="Trebuchet MS"/>
                <a:cs typeface="Times New Roman" panose="02020603050405020304" pitchFamily="18" charset="0"/>
                <a:sym typeface="Trebuchet MS"/>
              </a:rPr>
              <a:t>The existing work in this area reveals the most of the present work relies on lexical analysis for emotion recognition, that have been used for the purpose of classification of emotions into three categories</a:t>
            </a:r>
            <a:r>
              <a:rPr lang="en-US" sz="2800" dirty="0" smtClean="0">
                <a:solidFill>
                  <a:srgbClr val="FFFFFF"/>
                </a:solidFill>
                <a:latin typeface="Times New Roman" panose="02020603050405020304" pitchFamily="18" charset="0"/>
                <a:ea typeface="Trebuchet MS"/>
                <a:cs typeface="Times New Roman" panose="02020603050405020304" pitchFamily="18" charset="0"/>
                <a:sym typeface="Trebuchet MS"/>
              </a:rPr>
              <a:t>, i.e </a:t>
            </a:r>
            <a:r>
              <a:rPr lang="en-US" sz="2800" dirty="0">
                <a:solidFill>
                  <a:srgbClr val="FFFFFF"/>
                </a:solidFill>
                <a:latin typeface="Times New Roman" panose="02020603050405020304" pitchFamily="18" charset="0"/>
                <a:ea typeface="Trebuchet MS"/>
                <a:cs typeface="Times New Roman" panose="02020603050405020304" pitchFamily="18" charset="0"/>
                <a:sym typeface="Trebuchet MS"/>
              </a:rPr>
              <a:t>..Angry , Happy and Neutral. The maximum cross correlation between the discrete time sequences of the audio signals is computed and the highest degree of correlation between the testing audio file and the training audio file is used as an integral parameter for identification of a particular emotion type.</a:t>
            </a:r>
          </a:p>
          <a:p>
            <a:pPr marL="0" lvl="0" indent="0" algn="just">
              <a:spcBef>
                <a:spcPts val="0"/>
              </a:spcBef>
              <a:buSzPct val="45833"/>
              <a:buNone/>
            </a:pPr>
            <a:r>
              <a:rPr lang="en-US" sz="2800" dirty="0">
                <a:solidFill>
                  <a:srgbClr val="FFFFFF"/>
                </a:solidFill>
                <a:latin typeface="Times New Roman" panose="02020603050405020304" pitchFamily="18" charset="0"/>
                <a:ea typeface="Trebuchet MS"/>
                <a:cs typeface="Times New Roman" panose="02020603050405020304" pitchFamily="18" charset="0"/>
                <a:sym typeface="Trebuchet MS"/>
              </a:rPr>
              <a:t>The second technique is used with the feature extraction of discriminatory features with the cubic SVM classifier for recognition of Angry, Happy and Neutral emotions segments only.</a:t>
            </a:r>
          </a:p>
          <a:p>
            <a:pPr marL="0" lvl="0" indent="0" algn="just" rtl="0">
              <a:spcBef>
                <a:spcPts val="0"/>
              </a:spcBef>
              <a:spcAft>
                <a:spcPts val="0"/>
              </a:spcAft>
              <a:buClr>
                <a:schemeClr val="lt1"/>
              </a:buClr>
              <a:buSzPts val="2600"/>
              <a:buNone/>
            </a:pPr>
            <a:endParaRPr lang="en-US" sz="2600" dirty="0">
              <a:solidFill>
                <a:schemeClr val="lt1"/>
              </a:solidFill>
              <a:latin typeface="Times New Roman"/>
              <a:ea typeface="Times New Roman"/>
              <a:cs typeface="Times New Roman"/>
              <a:sym typeface="Times New Roman"/>
            </a:endParaRPr>
          </a:p>
        </p:txBody>
      </p:sp>
    </p:spTree>
  </p:cSld>
  <p:clrMapOvr>
    <a:masterClrMapping/>
  </p:clrMapOvr>
  <p:transition spd="slow">
    <p:randomBar dir="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24852"/>
            <a:ext cx="8229600" cy="1092785"/>
          </a:xfrm>
        </p:spPr>
        <p:txBody>
          <a:bodyPr/>
          <a:lstStyle/>
          <a:p>
            <a:r>
              <a:rPr lang="en-US" dirty="0" smtClean="0">
                <a:solidFill>
                  <a:schemeClr val="bg1"/>
                </a:solidFill>
              </a:rPr>
              <a:t>Limitations in existing system</a:t>
            </a:r>
            <a:endParaRPr lang="en-US" dirty="0">
              <a:solidFill>
                <a:schemeClr val="bg1"/>
              </a:solidFill>
            </a:endParaRPr>
          </a:p>
        </p:txBody>
      </p:sp>
      <p:sp>
        <p:nvSpPr>
          <p:cNvPr id="3" name="Text Placeholder 2"/>
          <p:cNvSpPr>
            <a:spLocks noGrp="1"/>
          </p:cNvSpPr>
          <p:nvPr>
            <p:ph type="body" idx="1"/>
          </p:nvPr>
        </p:nvSpPr>
        <p:spPr>
          <a:xfrm>
            <a:off x="457200" y="1648326"/>
            <a:ext cx="8229600" cy="4477839"/>
          </a:xfrm>
          <a:noFill/>
        </p:spPr>
        <p:txBody>
          <a:bodyPr>
            <a:normAutofit/>
          </a:bodyPr>
          <a:lstStyle/>
          <a:p>
            <a:pPr algn="just">
              <a:buClr>
                <a:schemeClr val="bg1"/>
              </a:buClr>
            </a:pPr>
            <a:r>
              <a:rPr lang="en-US" sz="2600" dirty="0" smtClean="0">
                <a:solidFill>
                  <a:schemeClr val="bg1"/>
                </a:solidFill>
              </a:rPr>
              <a:t>The system is very static in nature and can’t provide any good performance in real time systems.</a:t>
            </a:r>
          </a:p>
          <a:p>
            <a:pPr algn="just">
              <a:buClr>
                <a:schemeClr val="bg1"/>
              </a:buClr>
            </a:pPr>
            <a:r>
              <a:rPr lang="en-US" sz="2600" dirty="0" smtClean="0">
                <a:solidFill>
                  <a:schemeClr val="bg1"/>
                </a:solidFill>
              </a:rPr>
              <a:t>Variable length audio files are not understandable.</a:t>
            </a:r>
          </a:p>
          <a:p>
            <a:pPr algn="just">
              <a:buClr>
                <a:schemeClr val="bg1"/>
              </a:buClr>
            </a:pPr>
            <a:r>
              <a:rPr lang="en-US" sz="2600" dirty="0" smtClean="0">
                <a:solidFill>
                  <a:schemeClr val="bg1"/>
                </a:solidFill>
              </a:rPr>
              <a:t>Long preprocessing steps are required for the model to understand the audio signals.</a:t>
            </a:r>
          </a:p>
          <a:p>
            <a:pPr algn="just">
              <a:buClr>
                <a:schemeClr val="bg1"/>
              </a:buClr>
            </a:pPr>
            <a:r>
              <a:rPr lang="en-US" sz="2600" dirty="0" smtClean="0">
                <a:solidFill>
                  <a:schemeClr val="bg1"/>
                </a:solidFill>
              </a:rPr>
              <a:t>Expensive and not upgradable.</a:t>
            </a:r>
            <a:endParaRPr lang="en-US" sz="2600" dirty="0">
              <a:solidFill>
                <a:schemeClr val="bg1"/>
              </a:solidFill>
            </a:endParaRPr>
          </a:p>
        </p:txBody>
      </p:sp>
    </p:spTree>
    <p:extLst>
      <p:ext uri="{BB962C8B-B14F-4D97-AF65-F5344CB8AC3E}">
        <p14:creationId xmlns:p14="http://schemas.microsoft.com/office/powerpoint/2010/main" val="183790110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3"/>
        <p:cNvGrpSpPr/>
        <p:nvPr/>
      </p:nvGrpSpPr>
      <p:grpSpPr>
        <a:xfrm>
          <a:off x="0" y="0"/>
          <a:ext cx="0" cy="0"/>
          <a:chOff x="0" y="0"/>
          <a:chExt cx="0" cy="0"/>
        </a:xfrm>
      </p:grpSpPr>
      <p:sp>
        <p:nvSpPr>
          <p:cNvPr id="124" name="Google Shape;124;p19"/>
          <p:cNvSpPr txBox="1">
            <a:spLocks noGrp="1"/>
          </p:cNvSpPr>
          <p:nvPr>
            <p:ph type="title"/>
          </p:nvPr>
        </p:nvSpPr>
        <p:spPr>
          <a:xfrm>
            <a:off x="457200" y="229813"/>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600"/>
              <a:buFont typeface="Times New Roman"/>
              <a:buNone/>
            </a:pPr>
            <a:r>
              <a:rPr lang="en-US" sz="3600" dirty="0">
                <a:solidFill>
                  <a:schemeClr val="lt1"/>
                </a:solidFill>
                <a:latin typeface="Times New Roman"/>
                <a:ea typeface="Times New Roman"/>
                <a:cs typeface="Times New Roman"/>
                <a:sym typeface="Times New Roman"/>
              </a:rPr>
              <a:t>Architecture of the System</a:t>
            </a:r>
            <a:endParaRPr sz="3600" dirty="0">
              <a:solidFill>
                <a:schemeClr val="lt1"/>
              </a:solidFill>
              <a:latin typeface="Times New Roman"/>
              <a:ea typeface="Times New Roman"/>
              <a:cs typeface="Times New Roman"/>
              <a:sym typeface="Times New Roman"/>
            </a:endParaRPr>
          </a:p>
        </p:txBody>
      </p:sp>
      <p:pic>
        <p:nvPicPr>
          <p:cNvPr id="125" name="Google Shape;125;p19"/>
          <p:cNvPicPr preferRelativeResize="0">
            <a:picLocks noGrp="1"/>
          </p:cNvPicPr>
          <p:nvPr>
            <p:ph type="body" idx="1"/>
          </p:nvPr>
        </p:nvPicPr>
        <p:blipFill rotWithShape="1">
          <a:blip r:embed="rId4">
            <a:alphaModFix/>
          </a:blip>
          <a:srcRect/>
          <a:stretch/>
        </p:blipFill>
        <p:spPr>
          <a:xfrm>
            <a:off x="835200" y="1607475"/>
            <a:ext cx="7440600" cy="4900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vortex dir="r"/>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colorTemperature colorTemp="6250"/>
                    </a14:imgEffect>
                    <a14:imgEffect>
                      <a14:saturation sat="250000"/>
                    </a14:imgEffect>
                  </a14:imgLayer>
                </a14:imgProps>
              </a:ext>
            </a:extLst>
          </a:blip>
          <a:srcRect/>
          <a:stretch>
            <a:fillRect l="-6000" r="-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221" y="94164"/>
            <a:ext cx="7808496" cy="796173"/>
          </a:xfrm>
        </p:spPr>
        <p:txBody>
          <a:bodyPr>
            <a:normAutofit/>
          </a:bodyPr>
          <a:lstStyle/>
          <a:p>
            <a:r>
              <a:rPr lang="en-US" sz="4200" dirty="0" smtClean="0">
                <a:solidFill>
                  <a:schemeClr val="bg1"/>
                </a:solidFill>
              </a:rPr>
              <a:t>Components in proposed system</a:t>
            </a:r>
            <a:endParaRPr lang="en-US" sz="4200" dirty="0">
              <a:solidFill>
                <a:schemeClr val="bg1"/>
              </a:solidFill>
            </a:endParaRPr>
          </a:p>
        </p:txBody>
      </p:sp>
      <p:sp>
        <p:nvSpPr>
          <p:cNvPr id="3" name="Text Placeholder 2"/>
          <p:cNvSpPr>
            <a:spLocks noGrp="1"/>
          </p:cNvSpPr>
          <p:nvPr>
            <p:ph type="body" idx="1"/>
          </p:nvPr>
        </p:nvSpPr>
        <p:spPr>
          <a:xfrm>
            <a:off x="156411" y="1046748"/>
            <a:ext cx="8710863" cy="5690936"/>
          </a:xfrm>
        </p:spPr>
        <p:txBody>
          <a:bodyPr>
            <a:normAutofit/>
          </a:bodyPr>
          <a:lstStyle/>
          <a:p>
            <a:pPr marL="571500" indent="-457200" algn="just">
              <a:buClr>
                <a:schemeClr val="bg1"/>
              </a:buClr>
              <a:buFont typeface="+mj-lt"/>
              <a:buAutoNum type="arabicPeriod"/>
            </a:pPr>
            <a:r>
              <a:rPr lang="en-US" sz="2300" b="1" dirty="0" smtClean="0">
                <a:solidFill>
                  <a:schemeClr val="bg1"/>
                </a:solidFill>
              </a:rPr>
              <a:t>Preprocessing</a:t>
            </a:r>
            <a:r>
              <a:rPr lang="en-US" sz="2300" dirty="0" smtClean="0">
                <a:solidFill>
                  <a:schemeClr val="bg1"/>
                </a:solidFill>
              </a:rPr>
              <a:t> :- The process </a:t>
            </a:r>
            <a:r>
              <a:rPr lang="en-US" sz="2300" dirty="0">
                <a:solidFill>
                  <a:schemeClr val="bg1"/>
                </a:solidFill>
              </a:rPr>
              <a:t>of preparing </a:t>
            </a:r>
            <a:r>
              <a:rPr lang="en-US" sz="2300" dirty="0" smtClean="0">
                <a:solidFill>
                  <a:schemeClr val="bg1"/>
                </a:solidFill>
              </a:rPr>
              <a:t>the </a:t>
            </a:r>
            <a:r>
              <a:rPr lang="en-US" sz="2300" dirty="0">
                <a:solidFill>
                  <a:schemeClr val="bg1"/>
                </a:solidFill>
              </a:rPr>
              <a:t>raw data </a:t>
            </a:r>
            <a:r>
              <a:rPr lang="en-US" sz="2300" dirty="0" smtClean="0">
                <a:solidFill>
                  <a:schemeClr val="bg1"/>
                </a:solidFill>
              </a:rPr>
              <a:t>and </a:t>
            </a:r>
            <a:r>
              <a:rPr lang="en-US" sz="2300" dirty="0">
                <a:solidFill>
                  <a:schemeClr val="bg1"/>
                </a:solidFill>
              </a:rPr>
              <a:t>make it </a:t>
            </a:r>
            <a:r>
              <a:rPr lang="en-US" sz="2300" dirty="0" smtClean="0">
                <a:solidFill>
                  <a:schemeClr val="bg1"/>
                </a:solidFill>
              </a:rPr>
              <a:t>suitable Machine </a:t>
            </a:r>
            <a:r>
              <a:rPr lang="en-US" sz="2300" dirty="0">
                <a:solidFill>
                  <a:schemeClr val="bg1"/>
                </a:solidFill>
              </a:rPr>
              <a:t>Learning models</a:t>
            </a:r>
            <a:r>
              <a:rPr lang="en-US" sz="2300" dirty="0" smtClean="0">
                <a:solidFill>
                  <a:schemeClr val="bg1"/>
                </a:solidFill>
              </a:rPr>
              <a:t>.</a:t>
            </a:r>
          </a:p>
          <a:p>
            <a:pPr marL="1028700" lvl="1" indent="-457200" algn="just">
              <a:buClr>
                <a:schemeClr val="bg1"/>
              </a:buClr>
              <a:buFont typeface="+mj-lt"/>
              <a:buAutoNum type="arabicPeriod"/>
            </a:pPr>
            <a:r>
              <a:rPr lang="en-US" sz="2000" b="1" dirty="0" smtClean="0">
                <a:solidFill>
                  <a:schemeClr val="bg1"/>
                </a:solidFill>
              </a:rPr>
              <a:t>Training Data: </a:t>
            </a:r>
            <a:r>
              <a:rPr lang="en" sz="2000" dirty="0">
                <a:solidFill>
                  <a:srgbClr val="FFFFFF"/>
                </a:solidFill>
                <a:latin typeface="Times New Roman" panose="02020603050405020304" pitchFamily="18" charset="0"/>
                <a:ea typeface="Trebuchet MS"/>
                <a:cs typeface="Times New Roman" panose="02020603050405020304" pitchFamily="18" charset="0"/>
                <a:sym typeface="Trebuchet MS"/>
              </a:rPr>
              <a:t>It is labeled data used to teach ML algorithm to make proper decisions</a:t>
            </a:r>
            <a:endParaRPr lang="en-US" sz="2000" b="1" dirty="0" smtClean="0">
              <a:solidFill>
                <a:schemeClr val="bg1"/>
              </a:solidFill>
              <a:latin typeface="Times New Roman" panose="02020603050405020304" pitchFamily="18" charset="0"/>
              <a:cs typeface="Times New Roman" panose="02020603050405020304" pitchFamily="18" charset="0"/>
            </a:endParaRPr>
          </a:p>
          <a:p>
            <a:pPr marL="1028700" lvl="1" indent="-457200" algn="just">
              <a:buClr>
                <a:schemeClr val="bg1"/>
              </a:buClr>
              <a:buFont typeface="+mj-lt"/>
              <a:buAutoNum type="arabicPeriod"/>
            </a:pPr>
            <a:r>
              <a:rPr lang="en-US" sz="2000" b="1" dirty="0" smtClean="0">
                <a:solidFill>
                  <a:schemeClr val="bg1"/>
                </a:solidFill>
              </a:rPr>
              <a:t>Test Data</a:t>
            </a:r>
            <a:r>
              <a:rPr lang="en-US" sz="2000" dirty="0" smtClean="0">
                <a:solidFill>
                  <a:schemeClr val="bg1"/>
                </a:solidFill>
              </a:rPr>
              <a:t>: It is a set of data used to test how the model works after training is complete.</a:t>
            </a:r>
          </a:p>
          <a:p>
            <a:pPr marL="571500" lvl="0" indent="-457200" algn="just">
              <a:buClr>
                <a:schemeClr val="bg1"/>
              </a:buClr>
              <a:buFont typeface="+mj-lt"/>
              <a:buAutoNum type="arabicPeriod"/>
            </a:pPr>
            <a:r>
              <a:rPr lang="en-US" sz="2300" b="1" dirty="0">
                <a:solidFill>
                  <a:srgbClr val="FFFFFF"/>
                </a:solidFill>
                <a:latin typeface="Times New Roman" panose="02020603050405020304" pitchFamily="18" charset="0"/>
                <a:ea typeface="Trebuchet MS"/>
                <a:cs typeface="Times New Roman" panose="02020603050405020304" pitchFamily="18" charset="0"/>
                <a:sym typeface="Trebuchet MS"/>
              </a:rPr>
              <a:t>Feature E</a:t>
            </a:r>
            <a:r>
              <a:rPr lang="en-US" sz="2300" b="1" dirty="0" smtClean="0">
                <a:solidFill>
                  <a:srgbClr val="FFFFFF"/>
                </a:solidFill>
                <a:latin typeface="Times New Roman" panose="02020603050405020304" pitchFamily="18" charset="0"/>
                <a:ea typeface="Trebuchet MS"/>
                <a:cs typeface="Times New Roman" panose="02020603050405020304" pitchFamily="18" charset="0"/>
                <a:sym typeface="Trebuchet MS"/>
              </a:rPr>
              <a:t>xtraction:- </a:t>
            </a:r>
            <a:r>
              <a:rPr lang="en" sz="2300" dirty="0" smtClean="0">
                <a:solidFill>
                  <a:srgbClr val="FFFFFF"/>
                </a:solidFill>
                <a:latin typeface="Times New Roman" panose="02020603050405020304" pitchFamily="18" charset="0"/>
                <a:ea typeface="Trebuchet MS"/>
                <a:cs typeface="Times New Roman" panose="02020603050405020304" pitchFamily="18" charset="0"/>
                <a:sym typeface="Trebuchet MS"/>
              </a:rPr>
              <a:t>The </a:t>
            </a:r>
            <a:r>
              <a:rPr lang="en" sz="2300" dirty="0">
                <a:solidFill>
                  <a:srgbClr val="FFFFFF"/>
                </a:solidFill>
                <a:latin typeface="Times New Roman" panose="02020603050405020304" pitchFamily="18" charset="0"/>
                <a:ea typeface="Trebuchet MS"/>
                <a:cs typeface="Times New Roman" panose="02020603050405020304" pitchFamily="18" charset="0"/>
                <a:sym typeface="Trebuchet MS"/>
              </a:rPr>
              <a:t>process of transforming raw data into numerical features</a:t>
            </a:r>
            <a:r>
              <a:rPr lang="en" sz="2300" dirty="0" smtClean="0">
                <a:solidFill>
                  <a:srgbClr val="FFFFFF"/>
                </a:solidFill>
                <a:latin typeface="Times New Roman" panose="02020603050405020304" pitchFamily="18" charset="0"/>
                <a:ea typeface="Trebuchet MS"/>
                <a:cs typeface="Times New Roman" panose="02020603050405020304" pitchFamily="18" charset="0"/>
                <a:sym typeface="Trebuchet MS"/>
              </a:rPr>
              <a:t>.</a:t>
            </a:r>
          </a:p>
          <a:p>
            <a:pPr marL="571500" indent="-457200" algn="just">
              <a:buClr>
                <a:schemeClr val="bg1"/>
              </a:buClr>
              <a:buFont typeface="+mj-lt"/>
              <a:buAutoNum type="arabicPeriod"/>
            </a:pPr>
            <a:r>
              <a:rPr lang="en-US" sz="2300" b="1" dirty="0" smtClean="0">
                <a:solidFill>
                  <a:srgbClr val="FFFFFF"/>
                </a:solidFill>
                <a:latin typeface="Times New Roman" panose="02020603050405020304" pitchFamily="18" charset="0"/>
                <a:ea typeface="Trebuchet MS"/>
                <a:cs typeface="Times New Roman" panose="02020603050405020304" pitchFamily="18" charset="0"/>
                <a:sym typeface="Trebuchet MS"/>
              </a:rPr>
              <a:t>Training Dictionary(feature vector): </a:t>
            </a:r>
            <a:r>
              <a:rPr lang="en-US" sz="2300" dirty="0"/>
              <a:t> </a:t>
            </a:r>
            <a:r>
              <a:rPr lang="en-US" sz="2300" dirty="0">
                <a:solidFill>
                  <a:schemeClr val="bg1"/>
                </a:solidFill>
              </a:rPr>
              <a:t>It is a set of multiple numeric features. We use it as an input to the machine learning model for training and prediction </a:t>
            </a:r>
            <a:r>
              <a:rPr lang="en-US" sz="2300" dirty="0" smtClean="0">
                <a:solidFill>
                  <a:schemeClr val="bg1"/>
                </a:solidFill>
              </a:rPr>
              <a:t>purposes.</a:t>
            </a:r>
          </a:p>
          <a:p>
            <a:pPr marL="571500" indent="-457200" algn="just">
              <a:buClr>
                <a:schemeClr val="bg1"/>
              </a:buClr>
              <a:buFont typeface="+mj-lt"/>
              <a:buAutoNum type="arabicPeriod"/>
            </a:pPr>
            <a:r>
              <a:rPr lang="en" sz="2300" b="1" dirty="0" smtClean="0">
                <a:solidFill>
                  <a:srgbClr val="FFFFFF"/>
                </a:solidFill>
                <a:latin typeface="Times New Roman" panose="02020603050405020304" pitchFamily="18" charset="0"/>
                <a:ea typeface="Trebuchet MS"/>
                <a:cs typeface="Times New Roman" panose="02020603050405020304" pitchFamily="18" charset="0"/>
                <a:sym typeface="Trebuchet MS"/>
              </a:rPr>
              <a:t>Classifier :- </a:t>
            </a:r>
            <a:r>
              <a:rPr lang="en" sz="2300" dirty="0" smtClean="0">
                <a:solidFill>
                  <a:srgbClr val="FFFFFF"/>
                </a:solidFill>
                <a:latin typeface="Times New Roman" panose="02020603050405020304" pitchFamily="18" charset="0"/>
                <a:ea typeface="Trebuchet MS"/>
                <a:cs typeface="Times New Roman" panose="02020603050405020304" pitchFamily="18" charset="0"/>
                <a:sym typeface="Trebuchet MS"/>
              </a:rPr>
              <a:t>It is an alogrithm used in ML because they map the input into predefined categories, making the process easier for the user.</a:t>
            </a:r>
          </a:p>
          <a:p>
            <a:pPr marL="571500" indent="-457200" algn="just">
              <a:buClr>
                <a:schemeClr val="bg1"/>
              </a:buClr>
              <a:buFont typeface="+mj-lt"/>
              <a:buAutoNum type="arabicPeriod"/>
            </a:pPr>
            <a:r>
              <a:rPr lang="en" sz="2300" b="1" dirty="0" smtClean="0">
                <a:solidFill>
                  <a:srgbClr val="FFFFFF"/>
                </a:solidFill>
                <a:latin typeface="Times New Roman" panose="02020603050405020304" pitchFamily="18" charset="0"/>
                <a:ea typeface="Trebuchet MS"/>
                <a:cs typeface="Times New Roman" panose="02020603050405020304" pitchFamily="18" charset="0"/>
                <a:sym typeface="Trebuchet MS"/>
              </a:rPr>
              <a:t>Emotion Recognition: </a:t>
            </a:r>
            <a:r>
              <a:rPr lang="en" sz="2300" dirty="0" smtClean="0">
                <a:solidFill>
                  <a:srgbClr val="FFFFFF"/>
                </a:solidFill>
                <a:latin typeface="Times New Roman" panose="02020603050405020304" pitchFamily="18" charset="0"/>
                <a:ea typeface="Trebuchet MS"/>
                <a:cs typeface="Times New Roman" panose="02020603050405020304" pitchFamily="18" charset="0"/>
                <a:sym typeface="Trebuchet MS"/>
              </a:rPr>
              <a:t>Process of identify the Human emotion.</a:t>
            </a:r>
          </a:p>
          <a:p>
            <a:pPr marL="571500" indent="-457200" algn="just">
              <a:buClr>
                <a:schemeClr val="bg1"/>
              </a:buClr>
              <a:buFont typeface="+mj-lt"/>
              <a:buAutoNum type="arabicPeriod"/>
            </a:pPr>
            <a:endParaRPr lang="en-US" sz="2300" dirty="0">
              <a:solidFill>
                <a:schemeClr val="bg1"/>
              </a:solidFill>
              <a:latin typeface="Times New Roman" panose="02020603050405020304" pitchFamily="18" charset="0"/>
              <a:ea typeface="Trebuchet MS"/>
              <a:cs typeface="Times New Roman" panose="02020603050405020304" pitchFamily="18" charset="0"/>
              <a:sym typeface="Trebuchet MS"/>
            </a:endParaRPr>
          </a:p>
          <a:p>
            <a:pPr marL="571500" lvl="0" indent="-457200" algn="just">
              <a:buClr>
                <a:schemeClr val="bg1"/>
              </a:buClr>
              <a:buFont typeface="+mj-lt"/>
              <a:buAutoNum type="arabicPeriod"/>
            </a:pPr>
            <a:endParaRPr lang="en-US" sz="2400" b="1" dirty="0">
              <a:solidFill>
                <a:srgbClr val="FFFFFF"/>
              </a:solidFill>
              <a:latin typeface="Times New Roman" panose="02020603050405020304" pitchFamily="18" charset="0"/>
              <a:ea typeface="Trebuchet MS"/>
              <a:cs typeface="Times New Roman" panose="02020603050405020304" pitchFamily="18" charset="0"/>
              <a:sym typeface="Trebuchet MS"/>
            </a:endParaRPr>
          </a:p>
          <a:p>
            <a:pPr marL="571500" indent="-457200" algn="just">
              <a:buClr>
                <a:schemeClr val="bg1"/>
              </a:buClr>
              <a:buFont typeface="+mj-lt"/>
              <a:buAutoNum type="arabicPeriod"/>
            </a:pPr>
            <a:endParaRPr lang="en-US" sz="2400" dirty="0" smtClean="0">
              <a:solidFill>
                <a:schemeClr val="bg1"/>
              </a:solidFill>
            </a:endParaRPr>
          </a:p>
          <a:p>
            <a:pPr marL="571500" indent="-457200" algn="just">
              <a:buClr>
                <a:schemeClr val="bg1"/>
              </a:buClr>
              <a:buFont typeface="+mj-lt"/>
              <a:buAutoNum type="arabicPeriod"/>
            </a:pPr>
            <a:endParaRPr lang="en-US" sz="2400" dirty="0">
              <a:solidFill>
                <a:schemeClr val="bg1"/>
              </a:solidFill>
            </a:endParaRPr>
          </a:p>
        </p:txBody>
      </p:sp>
    </p:spTree>
    <p:extLst>
      <p:ext uri="{BB962C8B-B14F-4D97-AF65-F5344CB8AC3E}">
        <p14:creationId xmlns:p14="http://schemas.microsoft.com/office/powerpoint/2010/main" val="1118470171"/>
      </p:ext>
    </p:extLst>
  </p:cSld>
  <p:clrMapOvr>
    <a:masterClrMapping/>
  </p:clrMapOvr>
  <p:transition spd="med">
    <p:wheel spokes="1"/>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1380</TotalTime>
  <Words>823</Words>
  <Application>Microsoft Office PowerPoint</Application>
  <PresentationFormat>On-screen Show (4:3)</PresentationFormat>
  <Paragraphs>145</Paragraphs>
  <Slides>26</Slides>
  <Notes>11</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Voice Emotion  Detection</vt:lpstr>
      <vt:lpstr>Abstract :-</vt:lpstr>
      <vt:lpstr>Introduction</vt:lpstr>
      <vt:lpstr>Motivation</vt:lpstr>
      <vt:lpstr>Applications</vt:lpstr>
      <vt:lpstr>Existing System</vt:lpstr>
      <vt:lpstr>Limitations in existing system</vt:lpstr>
      <vt:lpstr>Architecture of the System</vt:lpstr>
      <vt:lpstr>Components in proposed system</vt:lpstr>
      <vt:lpstr>Algorithm</vt:lpstr>
      <vt:lpstr>Required Libraries </vt:lpstr>
      <vt:lpstr>Datasets</vt:lpstr>
      <vt:lpstr>TESS Dataset</vt:lpstr>
      <vt:lpstr>System Specifications</vt:lpstr>
      <vt:lpstr>Waveforms</vt:lpstr>
      <vt:lpstr>Extracted Features</vt:lpstr>
      <vt:lpstr>Accuracy</vt:lpstr>
      <vt:lpstr>Continue</vt:lpstr>
      <vt:lpstr>PowerPoint Presentation</vt:lpstr>
      <vt:lpstr>User Interface Website</vt:lpstr>
      <vt:lpstr>PowerPoint Presentation</vt:lpstr>
      <vt:lpstr>Predicted Emotion</vt:lpstr>
      <vt:lpstr>Conclusion</vt:lpstr>
      <vt:lpstr>Future Scope</vt:lpstr>
      <vt:lpstr>References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Voice Emotion  Detection</dc:title>
  <cp:lastModifiedBy>~~NEERU~~</cp:lastModifiedBy>
  <cp:revision>64</cp:revision>
  <dcterms:modified xsi:type="dcterms:W3CDTF">2023-07-09T17:25:25Z</dcterms:modified>
</cp:coreProperties>
</file>